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3_DCE10D3B.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omments/modernComment_10B_4BC5AA78.xml" ContentType="application/vnd.ms-powerpoint.comments+xml"/>
  <Override PartName="/ppt/comments/modernComment_10D_3DE9F41D.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4"/>
  </p:sldMasterIdLst>
  <p:notesMasterIdLst>
    <p:notesMasterId r:id="rId18"/>
  </p:notesMasterIdLst>
  <p:sldIdLst>
    <p:sldId id="256" r:id="rId5"/>
    <p:sldId id="271" r:id="rId6"/>
    <p:sldId id="259" r:id="rId7"/>
    <p:sldId id="261" r:id="rId8"/>
    <p:sldId id="263" r:id="rId9"/>
    <p:sldId id="262" r:id="rId10"/>
    <p:sldId id="264" r:id="rId11"/>
    <p:sldId id="265" r:id="rId12"/>
    <p:sldId id="268" r:id="rId13"/>
    <p:sldId id="267" r:id="rId14"/>
    <p:sldId id="269" r:id="rId15"/>
    <p:sldId id="266"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85C2E0-164A-ADDA-62BC-E941EEABF714}" name="Hui Lu" initials="HL" userId="S::lu2@un.org::1cb6dcaa-79ee-4b25-af8e-27c9d410967a" providerId="AD"/>
  <p188:author id="{9AE594F8-5CAF-8870-97F5-C941C3677DC3}" name="Gemma Kentish" initials="GK" userId="S::gemma.kentish@un.org::84a0291f-c988-4ce7-b54b-200b4ad5ac9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A2CAC0-0A67-4ED5-827C-D408CB68AE5E}" v="1" dt="2024-11-28T09:53:26.7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54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i Lu" userId="1cb6dcaa-79ee-4b25-af8e-27c9d410967a" providerId="ADAL" clId="{B3A2CAC0-0A67-4ED5-827C-D408CB68AE5E}"/>
    <pc:docChg chg="undo custSel modSld">
      <pc:chgData name="Hui Lu" userId="1cb6dcaa-79ee-4b25-af8e-27c9d410967a" providerId="ADAL" clId="{B3A2CAC0-0A67-4ED5-827C-D408CB68AE5E}" dt="2024-11-28T09:56:32.308" v="452" actId="14100"/>
      <pc:docMkLst>
        <pc:docMk/>
      </pc:docMkLst>
      <pc:sldChg chg="modSp mod">
        <pc:chgData name="Hui Lu" userId="1cb6dcaa-79ee-4b25-af8e-27c9d410967a" providerId="ADAL" clId="{B3A2CAC0-0A67-4ED5-827C-D408CB68AE5E}" dt="2024-11-28T09:47:29.979" v="448" actId="20577"/>
        <pc:sldMkLst>
          <pc:docMk/>
          <pc:sldMk cId="3874932444" sldId="266"/>
        </pc:sldMkLst>
        <pc:spChg chg="mod">
          <ac:chgData name="Hui Lu" userId="1cb6dcaa-79ee-4b25-af8e-27c9d410967a" providerId="ADAL" clId="{B3A2CAC0-0A67-4ED5-827C-D408CB68AE5E}" dt="2024-11-28T09:47:29.979" v="448" actId="20577"/>
          <ac:spMkLst>
            <pc:docMk/>
            <pc:sldMk cId="3874932444" sldId="266"/>
            <ac:spMk id="6" creationId="{924BC653-5D52-409A-082D-990F59C153D9}"/>
          </ac:spMkLst>
        </pc:spChg>
      </pc:sldChg>
      <pc:sldChg chg="modSp mod">
        <pc:chgData name="Hui Lu" userId="1cb6dcaa-79ee-4b25-af8e-27c9d410967a" providerId="ADAL" clId="{B3A2CAC0-0A67-4ED5-827C-D408CB68AE5E}" dt="2024-11-28T09:46:53.367" v="447" actId="113"/>
        <pc:sldMkLst>
          <pc:docMk/>
          <pc:sldMk cId="1271245432" sldId="267"/>
        </pc:sldMkLst>
        <pc:spChg chg="mod">
          <ac:chgData name="Hui Lu" userId="1cb6dcaa-79ee-4b25-af8e-27c9d410967a" providerId="ADAL" clId="{B3A2CAC0-0A67-4ED5-827C-D408CB68AE5E}" dt="2024-11-28T09:46:53.367" v="447" actId="113"/>
          <ac:spMkLst>
            <pc:docMk/>
            <pc:sldMk cId="1271245432" sldId="267"/>
            <ac:spMk id="2" creationId="{B6AEFD5D-0271-7A85-25A9-968F1D472DFD}"/>
          </ac:spMkLst>
        </pc:spChg>
        <pc:spChg chg="mod">
          <ac:chgData name="Hui Lu" userId="1cb6dcaa-79ee-4b25-af8e-27c9d410967a" providerId="ADAL" clId="{B3A2CAC0-0A67-4ED5-827C-D408CB68AE5E}" dt="2024-11-28T09:45:06.753" v="396" actId="20577"/>
          <ac:spMkLst>
            <pc:docMk/>
            <pc:sldMk cId="1271245432" sldId="267"/>
            <ac:spMk id="8" creationId="{25D49AD5-52D4-51DA-3B2E-59B8D84DE924}"/>
          </ac:spMkLst>
        </pc:spChg>
      </pc:sldChg>
      <pc:sldChg chg="modSp mod">
        <pc:chgData name="Hui Lu" userId="1cb6dcaa-79ee-4b25-af8e-27c9d410967a" providerId="ADAL" clId="{B3A2CAC0-0A67-4ED5-827C-D408CB68AE5E}" dt="2024-11-28T09:44:31.384" v="394" actId="20577"/>
        <pc:sldMkLst>
          <pc:docMk/>
          <pc:sldMk cId="4098626322" sldId="268"/>
        </pc:sldMkLst>
        <pc:spChg chg="mod">
          <ac:chgData name="Hui Lu" userId="1cb6dcaa-79ee-4b25-af8e-27c9d410967a" providerId="ADAL" clId="{B3A2CAC0-0A67-4ED5-827C-D408CB68AE5E}" dt="2024-11-28T09:44:17.325" v="380" actId="14100"/>
          <ac:spMkLst>
            <pc:docMk/>
            <pc:sldMk cId="4098626322" sldId="268"/>
            <ac:spMk id="3" creationId="{F961E767-ED14-EFDC-5E30-DE384D1F8BE7}"/>
          </ac:spMkLst>
        </pc:spChg>
        <pc:spChg chg="mod">
          <ac:chgData name="Hui Lu" userId="1cb6dcaa-79ee-4b25-af8e-27c9d410967a" providerId="ADAL" clId="{B3A2CAC0-0A67-4ED5-827C-D408CB68AE5E}" dt="2024-11-28T09:44:31.384" v="394" actId="20577"/>
          <ac:spMkLst>
            <pc:docMk/>
            <pc:sldMk cId="4098626322" sldId="268"/>
            <ac:spMk id="6" creationId="{4164F876-7A98-C455-E0AA-CF2F9FFE8FCB}"/>
          </ac:spMkLst>
        </pc:spChg>
      </pc:sldChg>
      <pc:sldChg chg="modSp mod">
        <pc:chgData name="Hui Lu" userId="1cb6dcaa-79ee-4b25-af8e-27c9d410967a" providerId="ADAL" clId="{B3A2CAC0-0A67-4ED5-827C-D408CB68AE5E}" dt="2024-11-28T09:56:32.308" v="452" actId="14100"/>
        <pc:sldMkLst>
          <pc:docMk/>
          <pc:sldMk cId="2340530367" sldId="270"/>
        </pc:sldMkLst>
        <pc:spChg chg="mod">
          <ac:chgData name="Hui Lu" userId="1cb6dcaa-79ee-4b25-af8e-27c9d410967a" providerId="ADAL" clId="{B3A2CAC0-0A67-4ED5-827C-D408CB68AE5E}" dt="2024-11-28T09:56:26.769" v="451" actId="255"/>
          <ac:spMkLst>
            <pc:docMk/>
            <pc:sldMk cId="2340530367" sldId="270"/>
            <ac:spMk id="2" creationId="{B32319AE-9056-9543-5C61-F4636D1DF7FB}"/>
          </ac:spMkLst>
        </pc:spChg>
        <pc:spChg chg="mod">
          <ac:chgData name="Hui Lu" userId="1cb6dcaa-79ee-4b25-af8e-27c9d410967a" providerId="ADAL" clId="{B3A2CAC0-0A67-4ED5-827C-D408CB68AE5E}" dt="2024-11-28T09:56:32.308" v="452" actId="14100"/>
          <ac:spMkLst>
            <pc:docMk/>
            <pc:sldMk cId="2340530367" sldId="270"/>
            <ac:spMk id="5" creationId="{E8D955EF-BAC4-24A6-4F62-160632EFDDB0}"/>
          </ac:spMkLst>
        </pc:spChg>
      </pc:sldChg>
      <pc:sldChg chg="modSp mod">
        <pc:chgData name="Hui Lu" userId="1cb6dcaa-79ee-4b25-af8e-27c9d410967a" providerId="ADAL" clId="{B3A2CAC0-0A67-4ED5-827C-D408CB68AE5E}" dt="2024-11-28T09:43:51.291" v="379" actId="13926"/>
        <pc:sldMkLst>
          <pc:docMk/>
          <pc:sldMk cId="1436961904" sldId="271"/>
        </pc:sldMkLst>
        <pc:spChg chg="mod">
          <ac:chgData name="Hui Lu" userId="1cb6dcaa-79ee-4b25-af8e-27c9d410967a" providerId="ADAL" clId="{B3A2CAC0-0A67-4ED5-827C-D408CB68AE5E}" dt="2024-11-28T09:43:51.291" v="379" actId="13926"/>
          <ac:spMkLst>
            <pc:docMk/>
            <pc:sldMk cId="1436961904" sldId="271"/>
            <ac:spMk id="5" creationId="{39539FBB-D22E-5804-A31E-32CC7D4BB0D9}"/>
          </ac:spMkLst>
        </pc:spChg>
      </pc:sldChg>
    </pc:docChg>
  </pc:docChgLst>
  <pc:docChgLst>
    <pc:chgData name="Gemma Kentish" userId="S::gemma.kentish@un.org::84a0291f-c988-4ce7-b54b-200b4ad5ac99" providerId="AD" clId="Web-{DE98E151-5580-41C9-58FC-E62CD0031B26}"/>
    <pc:docChg chg="modSld">
      <pc:chgData name="Gemma Kentish" userId="S::gemma.kentish@un.org::84a0291f-c988-4ce7-b54b-200b4ad5ac99" providerId="AD" clId="Web-{DE98E151-5580-41C9-58FC-E62CD0031B26}" dt="2024-11-25T15:00:25.772" v="0" actId="1076"/>
      <pc:docMkLst>
        <pc:docMk/>
      </pc:docMkLst>
      <pc:sldChg chg="modSp">
        <pc:chgData name="Gemma Kentish" userId="S::gemma.kentish@un.org::84a0291f-c988-4ce7-b54b-200b4ad5ac99" providerId="AD" clId="Web-{DE98E151-5580-41C9-58FC-E62CD0031B26}" dt="2024-11-25T15:00:25.772" v="0" actId="1076"/>
        <pc:sldMkLst>
          <pc:docMk/>
          <pc:sldMk cId="2340530367" sldId="270"/>
        </pc:sldMkLst>
        <pc:spChg chg="mod">
          <ac:chgData name="Gemma Kentish" userId="S::gemma.kentish@un.org::84a0291f-c988-4ce7-b54b-200b4ad5ac99" providerId="AD" clId="Web-{DE98E151-5580-41C9-58FC-E62CD0031B26}" dt="2024-11-25T15:00:25.772" v="0" actId="1076"/>
          <ac:spMkLst>
            <pc:docMk/>
            <pc:sldMk cId="2340530367" sldId="270"/>
            <ac:spMk id="5" creationId="{E8D955EF-BAC4-24A6-4F62-160632EFDDB0}"/>
          </ac:spMkLst>
        </pc:spChg>
      </pc:sldChg>
    </pc:docChg>
  </pc:docChgLst>
  <pc:docChgLst>
    <pc:chgData name="Gemma Kentish" userId="84a0291f-c988-4ce7-b54b-200b4ad5ac99" providerId="ADAL" clId="{05DB353E-D474-4CD2-86AF-80A3305C8C3E}"/>
    <pc:docChg chg="undo custSel addSld delSld modSld sldOrd">
      <pc:chgData name="Gemma Kentish" userId="84a0291f-c988-4ce7-b54b-200b4ad5ac99" providerId="ADAL" clId="{05DB353E-D474-4CD2-86AF-80A3305C8C3E}" dt="2024-11-26T13:44:41.654" v="1286" actId="20577"/>
      <pc:docMkLst>
        <pc:docMk/>
      </pc:docMkLst>
      <pc:sldChg chg="addSp modSp mod">
        <pc:chgData name="Gemma Kentish" userId="84a0291f-c988-4ce7-b54b-200b4ad5ac99" providerId="ADAL" clId="{05DB353E-D474-4CD2-86AF-80A3305C8C3E}" dt="2024-11-25T15:16:32.346" v="1284" actId="113"/>
        <pc:sldMkLst>
          <pc:docMk/>
          <pc:sldMk cId="1271245432" sldId="267"/>
        </pc:sldMkLst>
        <pc:spChg chg="add mod">
          <ac:chgData name="Gemma Kentish" userId="84a0291f-c988-4ce7-b54b-200b4ad5ac99" providerId="ADAL" clId="{05DB353E-D474-4CD2-86AF-80A3305C8C3E}" dt="2024-11-25T15:16:32.346" v="1284" actId="113"/>
          <ac:spMkLst>
            <pc:docMk/>
            <pc:sldMk cId="1271245432" sldId="267"/>
            <ac:spMk id="2" creationId="{B6AEFD5D-0271-7A85-25A9-968F1D472DFD}"/>
          </ac:spMkLst>
        </pc:spChg>
        <pc:spChg chg="add mod">
          <ac:chgData name="Gemma Kentish" userId="84a0291f-c988-4ce7-b54b-200b4ad5ac99" providerId="ADAL" clId="{05DB353E-D474-4CD2-86AF-80A3305C8C3E}" dt="2024-11-25T15:11:05.184" v="935" actId="1076"/>
          <ac:spMkLst>
            <pc:docMk/>
            <pc:sldMk cId="1271245432" sldId="267"/>
            <ac:spMk id="3" creationId="{30013C0D-8700-8032-B7D8-AF2E0571D6FC}"/>
          </ac:spMkLst>
        </pc:spChg>
        <pc:spChg chg="mod">
          <ac:chgData name="Gemma Kentish" userId="84a0291f-c988-4ce7-b54b-200b4ad5ac99" providerId="ADAL" clId="{05DB353E-D474-4CD2-86AF-80A3305C8C3E}" dt="2024-11-22T11:11:56.257" v="100" actId="14100"/>
          <ac:spMkLst>
            <pc:docMk/>
            <pc:sldMk cId="1271245432" sldId="267"/>
            <ac:spMk id="6" creationId="{35F35122-2F55-C836-1A23-CF535882897C}"/>
          </ac:spMkLst>
        </pc:spChg>
        <pc:spChg chg="mod">
          <ac:chgData name="Gemma Kentish" userId="84a0291f-c988-4ce7-b54b-200b4ad5ac99" providerId="ADAL" clId="{05DB353E-D474-4CD2-86AF-80A3305C8C3E}" dt="2024-11-22T11:12:00.205" v="101" actId="1076"/>
          <ac:spMkLst>
            <pc:docMk/>
            <pc:sldMk cId="1271245432" sldId="267"/>
            <ac:spMk id="8" creationId="{25D49AD5-52D4-51DA-3B2E-59B8D84DE924}"/>
          </ac:spMkLst>
        </pc:spChg>
        <pc:picChg chg="mod">
          <ac:chgData name="Gemma Kentish" userId="84a0291f-c988-4ce7-b54b-200b4ad5ac99" providerId="ADAL" clId="{05DB353E-D474-4CD2-86AF-80A3305C8C3E}" dt="2024-11-22T11:10:27.696" v="72" actId="1076"/>
          <ac:picMkLst>
            <pc:docMk/>
            <pc:sldMk cId="1271245432" sldId="267"/>
            <ac:picMk id="4" creationId="{33E64C6D-0DDB-9C8F-6BB8-3C51B9E1909D}"/>
          </ac:picMkLst>
        </pc:picChg>
      </pc:sldChg>
      <pc:sldChg chg="modSp mod">
        <pc:chgData name="Gemma Kentish" userId="84a0291f-c988-4ce7-b54b-200b4ad5ac99" providerId="ADAL" clId="{05DB353E-D474-4CD2-86AF-80A3305C8C3E}" dt="2024-11-26T13:44:41.654" v="1286" actId="20577"/>
        <pc:sldMkLst>
          <pc:docMk/>
          <pc:sldMk cId="4098626322" sldId="268"/>
        </pc:sldMkLst>
        <pc:spChg chg="mod">
          <ac:chgData name="Gemma Kentish" userId="84a0291f-c988-4ce7-b54b-200b4ad5ac99" providerId="ADAL" clId="{05DB353E-D474-4CD2-86AF-80A3305C8C3E}" dt="2024-11-26T13:44:41.654" v="1286" actId="20577"/>
          <ac:spMkLst>
            <pc:docMk/>
            <pc:sldMk cId="4098626322" sldId="268"/>
            <ac:spMk id="6" creationId="{4164F876-7A98-C455-E0AA-CF2F9FFE8FCB}"/>
          </ac:spMkLst>
        </pc:spChg>
      </pc:sldChg>
      <pc:sldChg chg="modSp mod">
        <pc:chgData name="Gemma Kentish" userId="84a0291f-c988-4ce7-b54b-200b4ad5ac99" providerId="ADAL" clId="{05DB353E-D474-4CD2-86AF-80A3305C8C3E}" dt="2024-11-25T15:13:21.675" v="1036" actId="20577"/>
        <pc:sldMkLst>
          <pc:docMk/>
          <pc:sldMk cId="2340530367" sldId="270"/>
        </pc:sldMkLst>
        <pc:spChg chg="mod">
          <ac:chgData name="Gemma Kentish" userId="84a0291f-c988-4ce7-b54b-200b4ad5ac99" providerId="ADAL" clId="{05DB353E-D474-4CD2-86AF-80A3305C8C3E}" dt="2024-11-25T15:13:21.675" v="1036" actId="20577"/>
          <ac:spMkLst>
            <pc:docMk/>
            <pc:sldMk cId="2340530367" sldId="270"/>
            <ac:spMk id="5" creationId="{E8D955EF-BAC4-24A6-4F62-160632EFDDB0}"/>
          </ac:spMkLst>
        </pc:spChg>
      </pc:sldChg>
      <pc:sldChg chg="addSp delSp modSp add mod ord">
        <pc:chgData name="Gemma Kentish" userId="84a0291f-c988-4ce7-b54b-200b4ad5ac99" providerId="ADAL" clId="{05DB353E-D474-4CD2-86AF-80A3305C8C3E}" dt="2024-11-22T14:37:25.329" v="817" actId="113"/>
        <pc:sldMkLst>
          <pc:docMk/>
          <pc:sldMk cId="1436961904" sldId="271"/>
        </pc:sldMkLst>
        <pc:spChg chg="mod">
          <ac:chgData name="Gemma Kentish" userId="84a0291f-c988-4ce7-b54b-200b4ad5ac99" providerId="ADAL" clId="{05DB353E-D474-4CD2-86AF-80A3305C8C3E}" dt="2024-11-22T14:15:40.710" v="444" actId="1076"/>
          <ac:spMkLst>
            <pc:docMk/>
            <pc:sldMk cId="1436961904" sldId="271"/>
            <ac:spMk id="2" creationId="{D8DC204E-0DB9-0C13-2463-DB96CBCB94B1}"/>
          </ac:spMkLst>
        </pc:spChg>
        <pc:spChg chg="add mod ord">
          <ac:chgData name="Gemma Kentish" userId="84a0291f-c988-4ce7-b54b-200b4ad5ac99" providerId="ADAL" clId="{05DB353E-D474-4CD2-86AF-80A3305C8C3E}" dt="2024-11-22T14:37:25.329" v="817" actId="113"/>
          <ac:spMkLst>
            <pc:docMk/>
            <pc:sldMk cId="1436961904" sldId="271"/>
            <ac:spMk id="5" creationId="{39539FBB-D22E-5804-A31E-32CC7D4BB0D9}"/>
          </ac:spMkLst>
        </pc:spChg>
        <pc:spChg chg="add">
          <ac:chgData name="Gemma Kentish" userId="84a0291f-c988-4ce7-b54b-200b4ad5ac99" providerId="ADAL" clId="{05DB353E-D474-4CD2-86AF-80A3305C8C3E}" dt="2024-11-22T14:30:38.654" v="711"/>
          <ac:spMkLst>
            <pc:docMk/>
            <pc:sldMk cId="1436961904" sldId="271"/>
            <ac:spMk id="6" creationId="{2796A144-EC29-1B83-7DF6-35ECB062FA63}"/>
          </ac:spMkLst>
        </pc:spChg>
        <pc:spChg chg="del">
          <ac:chgData name="Gemma Kentish" userId="84a0291f-c988-4ce7-b54b-200b4ad5ac99" providerId="ADAL" clId="{05DB353E-D474-4CD2-86AF-80A3305C8C3E}" dt="2024-11-22T14:15:42.847" v="445" actId="478"/>
          <ac:spMkLst>
            <pc:docMk/>
            <pc:sldMk cId="1436961904" sldId="271"/>
            <ac:spMk id="8" creationId="{53A622ED-7789-9D31-ED9D-6AB5743E63E8}"/>
          </ac:spMkLst>
        </pc:spChg>
        <pc:spChg chg="add">
          <ac:chgData name="Gemma Kentish" userId="84a0291f-c988-4ce7-b54b-200b4ad5ac99" providerId="ADAL" clId="{05DB353E-D474-4CD2-86AF-80A3305C8C3E}" dt="2024-11-22T14:30:41.957" v="712"/>
          <ac:spMkLst>
            <pc:docMk/>
            <pc:sldMk cId="1436961904" sldId="271"/>
            <ac:spMk id="9" creationId="{6FF905A1-C8AD-B1D2-3320-E48DAC93A17B}"/>
          </ac:spMkLst>
        </pc:spChg>
        <pc:graphicFrameChg chg="del">
          <ac:chgData name="Gemma Kentish" userId="84a0291f-c988-4ce7-b54b-200b4ad5ac99" providerId="ADAL" clId="{05DB353E-D474-4CD2-86AF-80A3305C8C3E}" dt="2024-11-22T14:15:13.314" v="383" actId="478"/>
          <ac:graphicFrameMkLst>
            <pc:docMk/>
            <pc:sldMk cId="1436961904" sldId="271"/>
            <ac:graphicFrameMk id="4" creationId="{54BD6860-32C5-2170-EFDE-27224BE62AFC}"/>
          </ac:graphicFrameMkLst>
        </pc:graphicFrameChg>
        <pc:picChg chg="mod">
          <ac:chgData name="Gemma Kentish" userId="84a0291f-c988-4ce7-b54b-200b4ad5ac99" providerId="ADAL" clId="{05DB353E-D474-4CD2-86AF-80A3305C8C3E}" dt="2024-11-22T14:36:21.600" v="807" actId="14100"/>
          <ac:picMkLst>
            <pc:docMk/>
            <pc:sldMk cId="1436961904" sldId="271"/>
            <ac:picMk id="7" creationId="{CE562DB9-775E-CA7C-7DF2-E67147206312}"/>
          </ac:picMkLst>
        </pc:picChg>
      </pc:sldChg>
      <pc:sldChg chg="new del">
        <pc:chgData name="Gemma Kentish" userId="84a0291f-c988-4ce7-b54b-200b4ad5ac99" providerId="ADAL" clId="{05DB353E-D474-4CD2-86AF-80A3305C8C3E}" dt="2024-11-22T14:15:02.168" v="379" actId="47"/>
        <pc:sldMkLst>
          <pc:docMk/>
          <pc:sldMk cId="3264089168" sldId="271"/>
        </pc:sldMkLst>
      </pc:sldChg>
    </pc:docChg>
  </pc:docChgLst>
  <pc:docChgLst>
    <pc:chgData name="Hui Lu" userId="1cb6dcaa-79ee-4b25-af8e-27c9d410967a" providerId="ADAL" clId="{B6650F73-3B8C-4E6A-BFCC-99F1FAEC6757}"/>
    <pc:docChg chg="modSld">
      <pc:chgData name="Hui Lu" userId="1cb6dcaa-79ee-4b25-af8e-27c9d410967a" providerId="ADAL" clId="{B6650F73-3B8C-4E6A-BFCC-99F1FAEC6757}" dt="2024-11-26T09:16:41.592" v="4" actId="20577"/>
      <pc:docMkLst>
        <pc:docMk/>
      </pc:docMkLst>
      <pc:sldChg chg="modSp mod">
        <pc:chgData name="Hui Lu" userId="1cb6dcaa-79ee-4b25-af8e-27c9d410967a" providerId="ADAL" clId="{B6650F73-3B8C-4E6A-BFCC-99F1FAEC6757}" dt="2024-11-26T09:16:41.592" v="4" actId="20577"/>
        <pc:sldMkLst>
          <pc:docMk/>
          <pc:sldMk cId="2340530367" sldId="270"/>
        </pc:sldMkLst>
        <pc:spChg chg="mod">
          <ac:chgData name="Hui Lu" userId="1cb6dcaa-79ee-4b25-af8e-27c9d410967a" providerId="ADAL" clId="{B6650F73-3B8C-4E6A-BFCC-99F1FAEC6757}" dt="2024-11-26T09:16:41.592" v="4" actId="20577"/>
          <ac:spMkLst>
            <pc:docMk/>
            <pc:sldMk cId="2340530367" sldId="270"/>
            <ac:spMk id="5" creationId="{E8D955EF-BAC4-24A6-4F62-160632EFDDB0}"/>
          </ac:spMkLst>
        </pc:spChg>
      </pc:sldChg>
    </pc:docChg>
  </pc:docChgLst>
  <pc:docChgLst>
    <pc:chgData name="Hui Lu" userId="1cb6dcaa-79ee-4b25-af8e-27c9d410967a" providerId="ADAL" clId="{07AA1C9D-5726-4B94-94F8-38EE6C07F89D}"/>
    <pc:docChg chg="undo custSel modSld">
      <pc:chgData name="Hui Lu" userId="1cb6dcaa-79ee-4b25-af8e-27c9d410967a" providerId="ADAL" clId="{07AA1C9D-5726-4B94-94F8-38EE6C07F89D}" dt="2024-11-25T14:44:52.023" v="494" actId="313"/>
      <pc:docMkLst>
        <pc:docMk/>
      </pc:docMkLst>
      <pc:sldChg chg="modSp mod">
        <pc:chgData name="Hui Lu" userId="1cb6dcaa-79ee-4b25-af8e-27c9d410967a" providerId="ADAL" clId="{07AA1C9D-5726-4B94-94F8-38EE6C07F89D}" dt="2024-11-25T14:41:00.251" v="220" actId="20577"/>
        <pc:sldMkLst>
          <pc:docMk/>
          <pc:sldMk cId="4098626322" sldId="268"/>
        </pc:sldMkLst>
        <pc:spChg chg="mod">
          <ac:chgData name="Hui Lu" userId="1cb6dcaa-79ee-4b25-af8e-27c9d410967a" providerId="ADAL" clId="{07AA1C9D-5726-4B94-94F8-38EE6C07F89D}" dt="2024-11-25T14:41:00.251" v="220" actId="20577"/>
          <ac:spMkLst>
            <pc:docMk/>
            <pc:sldMk cId="4098626322" sldId="268"/>
            <ac:spMk id="6" creationId="{4164F876-7A98-C455-E0AA-CF2F9FFE8FCB}"/>
          </ac:spMkLst>
        </pc:spChg>
      </pc:sldChg>
      <pc:sldChg chg="modSp mod">
        <pc:chgData name="Hui Lu" userId="1cb6dcaa-79ee-4b25-af8e-27c9d410967a" providerId="ADAL" clId="{07AA1C9D-5726-4B94-94F8-38EE6C07F89D}" dt="2024-11-25T14:41:56.506" v="246" actId="20577"/>
        <pc:sldMkLst>
          <pc:docMk/>
          <pc:sldMk cId="1038742557" sldId="269"/>
        </pc:sldMkLst>
        <pc:spChg chg="mod">
          <ac:chgData name="Hui Lu" userId="1cb6dcaa-79ee-4b25-af8e-27c9d410967a" providerId="ADAL" clId="{07AA1C9D-5726-4B94-94F8-38EE6C07F89D}" dt="2024-11-25T14:41:56.506" v="246" actId="20577"/>
          <ac:spMkLst>
            <pc:docMk/>
            <pc:sldMk cId="1038742557" sldId="269"/>
            <ac:spMk id="8" creationId="{B92A6FAB-62F9-61AA-26C7-9AAF86203E83}"/>
          </ac:spMkLst>
        </pc:spChg>
      </pc:sldChg>
      <pc:sldChg chg="modSp mod">
        <pc:chgData name="Hui Lu" userId="1cb6dcaa-79ee-4b25-af8e-27c9d410967a" providerId="ADAL" clId="{07AA1C9D-5726-4B94-94F8-38EE6C07F89D}" dt="2024-11-25T14:44:52.023" v="494" actId="313"/>
        <pc:sldMkLst>
          <pc:docMk/>
          <pc:sldMk cId="2340530367" sldId="270"/>
        </pc:sldMkLst>
        <pc:spChg chg="mod">
          <ac:chgData name="Hui Lu" userId="1cb6dcaa-79ee-4b25-af8e-27c9d410967a" providerId="ADAL" clId="{07AA1C9D-5726-4B94-94F8-38EE6C07F89D}" dt="2024-11-25T14:44:52.023" v="494" actId="313"/>
          <ac:spMkLst>
            <pc:docMk/>
            <pc:sldMk cId="2340530367" sldId="270"/>
            <ac:spMk id="5" creationId="{E8D955EF-BAC4-24A6-4F62-160632EFDDB0}"/>
          </ac:spMkLst>
        </pc:spChg>
      </pc:sldChg>
      <pc:sldChg chg="modSp mod">
        <pc:chgData name="Hui Lu" userId="1cb6dcaa-79ee-4b25-af8e-27c9d410967a" providerId="ADAL" clId="{07AA1C9D-5726-4B94-94F8-38EE6C07F89D}" dt="2024-11-25T14:39:55.207" v="208" actId="20577"/>
        <pc:sldMkLst>
          <pc:docMk/>
          <pc:sldMk cId="1436961904" sldId="271"/>
        </pc:sldMkLst>
        <pc:spChg chg="mod">
          <ac:chgData name="Hui Lu" userId="1cb6dcaa-79ee-4b25-af8e-27c9d410967a" providerId="ADAL" clId="{07AA1C9D-5726-4B94-94F8-38EE6C07F89D}" dt="2024-11-25T14:39:55.207" v="208" actId="20577"/>
          <ac:spMkLst>
            <pc:docMk/>
            <pc:sldMk cId="1436961904" sldId="271"/>
            <ac:spMk id="5" creationId="{39539FBB-D22E-5804-A31E-32CC7D4BB0D9}"/>
          </ac:spMkLst>
        </pc:spChg>
      </pc:sldChg>
    </pc:docChg>
  </pc:docChgLst>
  <pc:docChgLst>
    <pc:chgData name="Hui Lu" userId="1cb6dcaa-79ee-4b25-af8e-27c9d410967a" providerId="ADAL" clId="{518196C4-2CEE-4C9E-8676-6FD20A89F5D1}"/>
    <pc:docChg chg="modSld">
      <pc:chgData name="Hui Lu" userId="1cb6dcaa-79ee-4b25-af8e-27c9d410967a" providerId="ADAL" clId="{518196C4-2CEE-4C9E-8676-6FD20A89F5D1}" dt="2024-11-22T13:29:46.520" v="2" actId="20577"/>
      <pc:docMkLst>
        <pc:docMk/>
      </pc:docMkLst>
      <pc:sldChg chg="modSp mod">
        <pc:chgData name="Hui Lu" userId="1cb6dcaa-79ee-4b25-af8e-27c9d410967a" providerId="ADAL" clId="{518196C4-2CEE-4C9E-8676-6FD20A89F5D1}" dt="2024-11-22T13:29:46.520" v="2" actId="20577"/>
        <pc:sldMkLst>
          <pc:docMk/>
          <pc:sldMk cId="3874932444" sldId="266"/>
        </pc:sldMkLst>
        <pc:spChg chg="mod">
          <ac:chgData name="Hui Lu" userId="1cb6dcaa-79ee-4b25-af8e-27c9d410967a" providerId="ADAL" clId="{518196C4-2CEE-4C9E-8676-6FD20A89F5D1}" dt="2024-11-22T13:29:46.520" v="2" actId="20577"/>
          <ac:spMkLst>
            <pc:docMk/>
            <pc:sldMk cId="3874932444" sldId="266"/>
            <ac:spMk id="6" creationId="{924BC653-5D52-409A-082D-990F59C153D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unitednations.sharepoint.com/sites/OHCHR-HRT-HRCB/KM/Research%20Materials/Statistics/Recent%20trends%20at%20HRC/Summary%20statistics_as%20of%202210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unitednations.sharepoint.com/sites/OHCHR-HRT-HRCB/KM/Research%20Materials/Statistics/Recent%20trends%20at%20HRC/Summary%20statistics_as%20of%202210202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nitednations.sharepoint.com/sites/OHCHR-HRT-HRCB/KM/Research%20Materials/Statistics/Recent%20trends%20at%20HRC/Summary%20statistics_as%20of%202210202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unitednations.sharepoint.com/sites/OHCHR-HRT-HRCB/KM/Research%20Materials/Statistics/Recent%20trends%20at%20HRC/Summary%20statistics_as%20of%202210202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unitednations.sharepoint.com/sites/OHCHR-HRT-HRCB/KM/Research%20Materials/Statistics/Recent%20trends%20at%20HRC/Summary%20statistics_as%20of%2022102024.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unitednations.sharepoint.com/sites/OHCHR-HRT-HRCB/KM/Research%20Materials/Statistics/Recent%20trends%20at%20HRC/Summary%20statistics_as%20of%2022102024.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r>
              <a:rPr lang="en-US"/>
              <a:t>Total # of meetings</a:t>
            </a:r>
          </a:p>
        </c:rich>
      </c:tx>
      <c:overlay val="0"/>
      <c:spPr>
        <a:noFill/>
        <a:ln>
          <a:noFill/>
        </a:ln>
        <a:effectLst/>
      </c:spPr>
      <c:txPr>
        <a:bodyPr rot="0" spcFirstLastPara="1" vertOverflow="ellipsis" vert="horz" wrap="square" anchor="ctr" anchorCtr="1"/>
        <a:lstStyle/>
        <a:p>
          <a:pPr>
            <a:defRPr sz="1995" b="1" i="0" u="none" strike="noStrike" kern="1200" cap="all" spc="100" normalizeH="0" baseline="0">
              <a:solidFill>
                <a:schemeClr val="lt1"/>
              </a:solidFill>
              <a:latin typeface="+mn-lt"/>
              <a:ea typeface="+mn-ea"/>
              <a:cs typeface="+mn-cs"/>
            </a:defRPr>
          </a:pPr>
          <a:endParaRPr lang="en-US"/>
        </a:p>
      </c:txPr>
    </c:title>
    <c:autoTitleDeleted val="0"/>
    <c:plotArea>
      <c:layout>
        <c:manualLayout>
          <c:layoutTarget val="inner"/>
          <c:xMode val="edge"/>
          <c:yMode val="edge"/>
          <c:x val="2.923252294193153E-2"/>
          <c:y val="1.4922659820403443E-2"/>
          <c:w val="0.95148544956470604"/>
          <c:h val="0.84798305325824452"/>
        </c:manualLayout>
      </c:layout>
      <c:lineChart>
        <c:grouping val="standard"/>
        <c:varyColors val="0"/>
        <c:ser>
          <c:idx val="0"/>
          <c:order val="0"/>
          <c:tx>
            <c:strRef>
              <c:f>'[Summary statistics_as of 22102024.xlsx]Meetings'!$B$1</c:f>
              <c:strCache>
                <c:ptCount val="1"/>
                <c:pt idx="0">
                  <c:v>Total # of meetings</c:v>
                </c:pt>
              </c:strCache>
            </c:strRef>
          </c:tx>
          <c:spPr>
            <a:ln w="25400" cap="rnd">
              <a:solidFill>
                <a:schemeClr val="lt1"/>
              </a:solidFill>
              <a:round/>
            </a:ln>
            <a:effectLst>
              <a:outerShdw dist="25400" dir="2700000" algn="tl" rotWithShape="0">
                <a:schemeClr val="accent2"/>
              </a:outerShdw>
            </a:effectLst>
          </c:spPr>
          <c:marker>
            <c:symbol val="none"/>
          </c:marker>
          <c:dLbls>
            <c:spPr>
              <a:solidFill>
                <a:schemeClr val="accent2"/>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2">
                          <a:lumMod val="60000"/>
                          <a:lumOff val="40000"/>
                        </a:schemeClr>
                      </a:solidFill>
                    </a:ln>
                    <a:effectLst/>
                  </c:spPr>
                </c15:leaderLines>
              </c:ext>
            </c:extLst>
          </c:dLbls>
          <c:cat>
            <c:numRef>
              <c:f>'[Summary statistics_as of 22102024.xlsx]Meetings'!$A$2:$A$20</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'[Summary statistics_as of 22102024.xlsx]Meetings'!$B$2:$B$20</c:f>
              <c:numCache>
                <c:formatCode>General</c:formatCode>
                <c:ptCount val="19"/>
                <c:pt idx="0">
                  <c:v>73</c:v>
                </c:pt>
                <c:pt idx="1">
                  <c:v>75</c:v>
                </c:pt>
                <c:pt idx="2">
                  <c:v>94</c:v>
                </c:pt>
                <c:pt idx="3">
                  <c:v>106</c:v>
                </c:pt>
                <c:pt idx="4">
                  <c:v>115</c:v>
                </c:pt>
                <c:pt idx="5">
                  <c:v>121</c:v>
                </c:pt>
                <c:pt idx="6">
                  <c:v>129</c:v>
                </c:pt>
                <c:pt idx="7">
                  <c:v>128</c:v>
                </c:pt>
                <c:pt idx="8">
                  <c:v>138</c:v>
                </c:pt>
                <c:pt idx="9">
                  <c:v>148</c:v>
                </c:pt>
                <c:pt idx="10">
                  <c:v>155</c:v>
                </c:pt>
                <c:pt idx="11">
                  <c:v>141</c:v>
                </c:pt>
                <c:pt idx="12">
                  <c:v>138</c:v>
                </c:pt>
                <c:pt idx="13">
                  <c:v>139</c:v>
                </c:pt>
                <c:pt idx="14">
                  <c:v>115</c:v>
                </c:pt>
                <c:pt idx="15">
                  <c:v>134</c:v>
                </c:pt>
                <c:pt idx="16">
                  <c:v>145</c:v>
                </c:pt>
                <c:pt idx="17">
                  <c:v>145</c:v>
                </c:pt>
                <c:pt idx="18">
                  <c:v>145</c:v>
                </c:pt>
              </c:numCache>
            </c:numRef>
          </c:val>
          <c:smooth val="0"/>
          <c:extLst>
            <c:ext xmlns:c16="http://schemas.microsoft.com/office/drawing/2014/chart" uri="{C3380CC4-5D6E-409C-BE32-E72D297353CC}">
              <c16:uniqueId val="{00000000-F6B6-4E90-8013-A376AAAC1FAB}"/>
            </c:ext>
          </c:extLst>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574623248"/>
        <c:axId val="828173184"/>
      </c:lineChart>
      <c:catAx>
        <c:axId val="5746232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30" baseline="0">
                <a:solidFill>
                  <a:schemeClr val="lt1"/>
                </a:solidFill>
                <a:latin typeface="+mn-lt"/>
                <a:ea typeface="+mn-ea"/>
                <a:cs typeface="+mn-cs"/>
              </a:defRPr>
            </a:pPr>
            <a:endParaRPr lang="en-US"/>
          </a:p>
        </c:txPr>
        <c:crossAx val="828173184"/>
        <c:crosses val="autoZero"/>
        <c:auto val="1"/>
        <c:lblAlgn val="ctr"/>
        <c:lblOffset val="100"/>
        <c:noMultiLvlLbl val="0"/>
      </c:catAx>
      <c:valAx>
        <c:axId val="828173184"/>
        <c:scaling>
          <c:orientation val="minMax"/>
        </c:scaling>
        <c:delete val="1"/>
        <c:axPos val="l"/>
        <c:numFmt formatCode="General" sourceLinked="1"/>
        <c:majorTickMark val="none"/>
        <c:minorTickMark val="none"/>
        <c:tickLblPos val="nextTo"/>
        <c:crossAx val="574623248"/>
        <c:crosses val="autoZero"/>
        <c:crossBetween val="between"/>
      </c:valAx>
      <c:spPr>
        <a:noFill/>
        <a:ln>
          <a:noFill/>
        </a:ln>
        <a:effectLst/>
      </c:spPr>
    </c:plotArea>
    <c:plotVisOnly val="1"/>
    <c:dispBlanksAs val="gap"/>
    <c:showDLblsOverMax val="0"/>
  </c:chart>
  <c:spPr>
    <a:solidFill>
      <a:schemeClr val="accent2"/>
    </a:solidFill>
    <a:ln w="9525" cap="flat" cmpd="sng" algn="ctr">
      <a:solidFill>
        <a:schemeClr val="lt1">
          <a:lumMod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'[Summary statistics_as of 22102024.xlsx] IDs'!$B$1</c:f>
              <c:strCache>
                <c:ptCount val="1"/>
                <c:pt idx="0">
                  <c:v>IDs with Special Procedures (Mandate Holders and Experts)</c:v>
                </c:pt>
              </c:strCache>
            </c:strRef>
          </c:tx>
          <c:spPr>
            <a:ln w="22225" cap="rnd">
              <a:solidFill>
                <a:schemeClr val="accent1"/>
              </a:solidFill>
            </a:ln>
            <a:effectLst>
              <a:glow rad="139700">
                <a:schemeClr val="accent1">
                  <a:satMod val="175000"/>
                  <a:alpha val="14000"/>
                </a:schemeClr>
              </a:glow>
            </a:effectLst>
          </c:spPr>
          <c:marker>
            <c:symbol val="none"/>
          </c:marker>
          <c:cat>
            <c:numRef>
              <c:f>'[Summary statistics_as of 22102024.xlsx] IDs'!$A$4:$A$18</c:f>
              <c:numCache>
                <c:formatCode>General</c:formatCode>
                <c:ptCount val="14"/>
                <c:pt idx="0">
                  <c:v>2024</c:v>
                </c:pt>
                <c:pt idx="1">
                  <c:v>2023</c:v>
                </c:pt>
                <c:pt idx="2">
                  <c:v>2022</c:v>
                </c:pt>
                <c:pt idx="3">
                  <c:v>2021</c:v>
                </c:pt>
                <c:pt idx="4">
                  <c:v>2020</c:v>
                </c:pt>
                <c:pt idx="5">
                  <c:v>2019</c:v>
                </c:pt>
                <c:pt idx="6">
                  <c:v>2018</c:v>
                </c:pt>
                <c:pt idx="7">
                  <c:v>2017</c:v>
                </c:pt>
                <c:pt idx="8">
                  <c:v>2016</c:v>
                </c:pt>
                <c:pt idx="9">
                  <c:v>2015</c:v>
                </c:pt>
                <c:pt idx="10">
                  <c:v>2014</c:v>
                </c:pt>
                <c:pt idx="11">
                  <c:v>2013</c:v>
                </c:pt>
                <c:pt idx="12">
                  <c:v>2012</c:v>
                </c:pt>
                <c:pt idx="13">
                  <c:v>2010</c:v>
                </c:pt>
              </c:numCache>
              <c:extLst/>
            </c:numRef>
          </c:cat>
          <c:val>
            <c:numRef>
              <c:f>'[Summary statistics_as of 22102024.xlsx] IDs'!$B$4:$B$18</c:f>
              <c:numCache>
                <c:formatCode>General</c:formatCode>
                <c:ptCount val="14"/>
                <c:pt idx="0">
                  <c:v>72</c:v>
                </c:pt>
                <c:pt idx="1">
                  <c:v>69</c:v>
                </c:pt>
                <c:pt idx="2">
                  <c:v>66</c:v>
                </c:pt>
                <c:pt idx="3">
                  <c:v>63</c:v>
                </c:pt>
                <c:pt idx="4">
                  <c:v>61</c:v>
                </c:pt>
                <c:pt idx="5">
                  <c:v>58</c:v>
                </c:pt>
                <c:pt idx="6">
                  <c:v>60</c:v>
                </c:pt>
                <c:pt idx="7">
                  <c:v>60</c:v>
                </c:pt>
                <c:pt idx="8">
                  <c:v>62</c:v>
                </c:pt>
                <c:pt idx="9">
                  <c:v>61</c:v>
                </c:pt>
                <c:pt idx="10">
                  <c:v>54</c:v>
                </c:pt>
                <c:pt idx="11">
                  <c:v>52</c:v>
                </c:pt>
                <c:pt idx="12">
                  <c:v>47</c:v>
                </c:pt>
                <c:pt idx="13">
                  <c:v>49</c:v>
                </c:pt>
              </c:numCache>
              <c:extLst/>
            </c:numRef>
          </c:val>
          <c:smooth val="0"/>
          <c:extLst>
            <c:ext xmlns:c16="http://schemas.microsoft.com/office/drawing/2014/chart" uri="{C3380CC4-5D6E-409C-BE32-E72D297353CC}">
              <c16:uniqueId val="{00000000-24EC-4A54-ADD9-E24F5F0EA629}"/>
            </c:ext>
          </c:extLst>
        </c:ser>
        <c:ser>
          <c:idx val="1"/>
          <c:order val="1"/>
          <c:tx>
            <c:strRef>
              <c:f>'[Summary statistics_as of 22102024.xlsx] IDs'!$C$1</c:f>
              <c:strCache>
                <c:ptCount val="1"/>
                <c:pt idx="0">
                  <c:v>IDs with High Commissioner/SRSG and OHCHR reports</c:v>
                </c:pt>
              </c:strCache>
            </c:strRef>
          </c:tx>
          <c:spPr>
            <a:ln w="22225" cap="rnd">
              <a:solidFill>
                <a:schemeClr val="accent2"/>
              </a:solidFill>
            </a:ln>
            <a:effectLst>
              <a:glow rad="139700">
                <a:schemeClr val="accent2">
                  <a:satMod val="175000"/>
                  <a:alpha val="14000"/>
                </a:schemeClr>
              </a:glow>
            </a:effectLst>
          </c:spPr>
          <c:marker>
            <c:symbol val="none"/>
          </c:marker>
          <c:cat>
            <c:numRef>
              <c:f>'[Summary statistics_as of 22102024.xlsx] IDs'!$A$4:$A$18</c:f>
              <c:numCache>
                <c:formatCode>General</c:formatCode>
                <c:ptCount val="14"/>
                <c:pt idx="0">
                  <c:v>2024</c:v>
                </c:pt>
                <c:pt idx="1">
                  <c:v>2023</c:v>
                </c:pt>
                <c:pt idx="2">
                  <c:v>2022</c:v>
                </c:pt>
                <c:pt idx="3">
                  <c:v>2021</c:v>
                </c:pt>
                <c:pt idx="4">
                  <c:v>2020</c:v>
                </c:pt>
                <c:pt idx="5">
                  <c:v>2019</c:v>
                </c:pt>
                <c:pt idx="6">
                  <c:v>2018</c:v>
                </c:pt>
                <c:pt idx="7">
                  <c:v>2017</c:v>
                </c:pt>
                <c:pt idx="8">
                  <c:v>2016</c:v>
                </c:pt>
                <c:pt idx="9">
                  <c:v>2015</c:v>
                </c:pt>
                <c:pt idx="10">
                  <c:v>2014</c:v>
                </c:pt>
                <c:pt idx="11">
                  <c:v>2013</c:v>
                </c:pt>
                <c:pt idx="12">
                  <c:v>2012</c:v>
                </c:pt>
                <c:pt idx="13">
                  <c:v>2010</c:v>
                </c:pt>
              </c:numCache>
              <c:extLst/>
            </c:numRef>
          </c:cat>
          <c:val>
            <c:numRef>
              <c:f>'[Summary statistics_as of 22102024.xlsx] IDs'!$C$4:$C$18</c:f>
              <c:numCache>
                <c:formatCode>General</c:formatCode>
                <c:ptCount val="14"/>
                <c:pt idx="0">
                  <c:v>35</c:v>
                </c:pt>
                <c:pt idx="1">
                  <c:v>36</c:v>
                </c:pt>
                <c:pt idx="2">
                  <c:v>26</c:v>
                </c:pt>
                <c:pt idx="3">
                  <c:v>25</c:v>
                </c:pt>
                <c:pt idx="4">
                  <c:v>21</c:v>
                </c:pt>
                <c:pt idx="5">
                  <c:v>19</c:v>
                </c:pt>
                <c:pt idx="6">
                  <c:v>19</c:v>
                </c:pt>
                <c:pt idx="7">
                  <c:v>14</c:v>
                </c:pt>
                <c:pt idx="8">
                  <c:v>11</c:v>
                </c:pt>
                <c:pt idx="9">
                  <c:v>8</c:v>
                </c:pt>
                <c:pt idx="10">
                  <c:v>5</c:v>
                </c:pt>
                <c:pt idx="11">
                  <c:v>3</c:v>
                </c:pt>
                <c:pt idx="12">
                  <c:v>4</c:v>
                </c:pt>
                <c:pt idx="13">
                  <c:v>5</c:v>
                </c:pt>
              </c:numCache>
              <c:extLst/>
            </c:numRef>
          </c:val>
          <c:smooth val="0"/>
          <c:extLst>
            <c:ext xmlns:c16="http://schemas.microsoft.com/office/drawing/2014/chart" uri="{C3380CC4-5D6E-409C-BE32-E72D297353CC}">
              <c16:uniqueId val="{00000001-24EC-4A54-ADD9-E24F5F0EA629}"/>
            </c:ext>
          </c:extLst>
        </c:ser>
        <c:ser>
          <c:idx val="2"/>
          <c:order val="2"/>
          <c:tx>
            <c:strRef>
              <c:f>'[Summary statistics_as of 22102024.xlsx] IDs'!$D$1</c:f>
              <c:strCache>
                <c:ptCount val="1"/>
                <c:pt idx="0">
                  <c:v>IDs with Investigative Mechanisms (FFMs, IIMs, COIs and GEE)</c:v>
                </c:pt>
              </c:strCache>
            </c:strRef>
          </c:tx>
          <c:spPr>
            <a:ln w="22225" cap="rnd">
              <a:solidFill>
                <a:schemeClr val="accent3"/>
              </a:solidFill>
            </a:ln>
            <a:effectLst>
              <a:glow rad="139700">
                <a:schemeClr val="accent3">
                  <a:satMod val="175000"/>
                  <a:alpha val="14000"/>
                </a:schemeClr>
              </a:glow>
            </a:effectLst>
          </c:spPr>
          <c:marker>
            <c:symbol val="none"/>
          </c:marker>
          <c:cat>
            <c:numRef>
              <c:f>'[Summary statistics_as of 22102024.xlsx] IDs'!$A$4:$A$18</c:f>
              <c:numCache>
                <c:formatCode>General</c:formatCode>
                <c:ptCount val="14"/>
                <c:pt idx="0">
                  <c:v>2024</c:v>
                </c:pt>
                <c:pt idx="1">
                  <c:v>2023</c:v>
                </c:pt>
                <c:pt idx="2">
                  <c:v>2022</c:v>
                </c:pt>
                <c:pt idx="3">
                  <c:v>2021</c:v>
                </c:pt>
                <c:pt idx="4">
                  <c:v>2020</c:v>
                </c:pt>
                <c:pt idx="5">
                  <c:v>2019</c:v>
                </c:pt>
                <c:pt idx="6">
                  <c:v>2018</c:v>
                </c:pt>
                <c:pt idx="7">
                  <c:v>2017</c:v>
                </c:pt>
                <c:pt idx="8">
                  <c:v>2016</c:v>
                </c:pt>
                <c:pt idx="9">
                  <c:v>2015</c:v>
                </c:pt>
                <c:pt idx="10">
                  <c:v>2014</c:v>
                </c:pt>
                <c:pt idx="11">
                  <c:v>2013</c:v>
                </c:pt>
                <c:pt idx="12">
                  <c:v>2012</c:v>
                </c:pt>
                <c:pt idx="13">
                  <c:v>2010</c:v>
                </c:pt>
              </c:numCache>
              <c:extLst/>
            </c:numRef>
          </c:cat>
          <c:val>
            <c:numRef>
              <c:f>'[Summary statistics_as of 22102024.xlsx] IDs'!$D$4:$D$18</c:f>
              <c:numCache>
                <c:formatCode>General</c:formatCode>
                <c:ptCount val="14"/>
                <c:pt idx="0">
                  <c:v>18</c:v>
                </c:pt>
                <c:pt idx="1">
                  <c:v>17</c:v>
                </c:pt>
                <c:pt idx="2">
                  <c:v>14</c:v>
                </c:pt>
                <c:pt idx="3">
                  <c:v>13</c:v>
                </c:pt>
                <c:pt idx="4">
                  <c:v>12</c:v>
                </c:pt>
                <c:pt idx="5">
                  <c:v>10</c:v>
                </c:pt>
                <c:pt idx="6">
                  <c:v>11</c:v>
                </c:pt>
                <c:pt idx="7">
                  <c:v>8</c:v>
                </c:pt>
                <c:pt idx="8">
                  <c:v>4</c:v>
                </c:pt>
                <c:pt idx="9">
                  <c:v>6</c:v>
                </c:pt>
                <c:pt idx="10">
                  <c:v>4</c:v>
                </c:pt>
                <c:pt idx="11">
                  <c:v>5</c:v>
                </c:pt>
                <c:pt idx="12">
                  <c:v>4</c:v>
                </c:pt>
                <c:pt idx="13">
                  <c:v>1</c:v>
                </c:pt>
              </c:numCache>
              <c:extLst/>
            </c:numRef>
          </c:val>
          <c:smooth val="0"/>
          <c:extLst>
            <c:ext xmlns:c16="http://schemas.microsoft.com/office/drawing/2014/chart" uri="{C3380CC4-5D6E-409C-BE32-E72D297353CC}">
              <c16:uniqueId val="{00000002-24EC-4A54-ADD9-E24F5F0EA629}"/>
            </c:ext>
          </c:extLst>
        </c:ser>
        <c:ser>
          <c:idx val="3"/>
          <c:order val="3"/>
          <c:tx>
            <c:strRef>
              <c:f>'[Summary statistics_as of 22102024.xlsx] IDs'!$E$1</c:f>
              <c:strCache>
                <c:ptCount val="1"/>
                <c:pt idx="0">
                  <c:v>Total IDs</c:v>
                </c:pt>
              </c:strCache>
            </c:strRef>
          </c:tx>
          <c:spPr>
            <a:ln w="22225" cap="rnd">
              <a:solidFill>
                <a:schemeClr val="accent4"/>
              </a:solidFill>
            </a:ln>
            <a:effectLst>
              <a:glow rad="139700">
                <a:schemeClr val="accent4">
                  <a:satMod val="175000"/>
                  <a:alpha val="14000"/>
                </a:schemeClr>
              </a:glow>
            </a:effectLst>
          </c:spPr>
          <c:marker>
            <c:symbol val="none"/>
          </c:marker>
          <c:cat>
            <c:numRef>
              <c:f>'[Summary statistics_as of 22102024.xlsx] IDs'!$A$4:$A$18</c:f>
              <c:numCache>
                <c:formatCode>General</c:formatCode>
                <c:ptCount val="14"/>
                <c:pt idx="0">
                  <c:v>2024</c:v>
                </c:pt>
                <c:pt idx="1">
                  <c:v>2023</c:v>
                </c:pt>
                <c:pt idx="2">
                  <c:v>2022</c:v>
                </c:pt>
                <c:pt idx="3">
                  <c:v>2021</c:v>
                </c:pt>
                <c:pt idx="4">
                  <c:v>2020</c:v>
                </c:pt>
                <c:pt idx="5">
                  <c:v>2019</c:v>
                </c:pt>
                <c:pt idx="6">
                  <c:v>2018</c:v>
                </c:pt>
                <c:pt idx="7">
                  <c:v>2017</c:v>
                </c:pt>
                <c:pt idx="8">
                  <c:v>2016</c:v>
                </c:pt>
                <c:pt idx="9">
                  <c:v>2015</c:v>
                </c:pt>
                <c:pt idx="10">
                  <c:v>2014</c:v>
                </c:pt>
                <c:pt idx="11">
                  <c:v>2013</c:v>
                </c:pt>
                <c:pt idx="12">
                  <c:v>2012</c:v>
                </c:pt>
                <c:pt idx="13">
                  <c:v>2010</c:v>
                </c:pt>
              </c:numCache>
              <c:extLst/>
            </c:numRef>
          </c:cat>
          <c:val>
            <c:numRef>
              <c:f>'[Summary statistics_as of 22102024.xlsx] IDs'!$E$4:$E$18</c:f>
              <c:numCache>
                <c:formatCode>General</c:formatCode>
                <c:ptCount val="14"/>
                <c:pt idx="0">
                  <c:v>125</c:v>
                </c:pt>
                <c:pt idx="1">
                  <c:v>122</c:v>
                </c:pt>
                <c:pt idx="2">
                  <c:v>106</c:v>
                </c:pt>
                <c:pt idx="3">
                  <c:v>101</c:v>
                </c:pt>
                <c:pt idx="4">
                  <c:v>94</c:v>
                </c:pt>
                <c:pt idx="5">
                  <c:v>87</c:v>
                </c:pt>
                <c:pt idx="6">
                  <c:v>90</c:v>
                </c:pt>
                <c:pt idx="7">
                  <c:v>82</c:v>
                </c:pt>
                <c:pt idx="8">
                  <c:v>77</c:v>
                </c:pt>
                <c:pt idx="9">
                  <c:v>75</c:v>
                </c:pt>
                <c:pt idx="10">
                  <c:v>63</c:v>
                </c:pt>
                <c:pt idx="11">
                  <c:v>60</c:v>
                </c:pt>
                <c:pt idx="12">
                  <c:v>55</c:v>
                </c:pt>
                <c:pt idx="13">
                  <c:v>55</c:v>
                </c:pt>
              </c:numCache>
              <c:extLst/>
            </c:numRef>
          </c:val>
          <c:smooth val="0"/>
          <c:extLst>
            <c:ext xmlns:c16="http://schemas.microsoft.com/office/drawing/2014/chart" uri="{C3380CC4-5D6E-409C-BE32-E72D297353CC}">
              <c16:uniqueId val="{00000003-24EC-4A54-ADD9-E24F5F0EA629}"/>
            </c:ext>
          </c:extLst>
        </c:ser>
        <c:dLbls>
          <c:showLegendKey val="0"/>
          <c:showVal val="0"/>
          <c:showCatName val="0"/>
          <c:showSerName val="0"/>
          <c:showPercent val="0"/>
          <c:showBubbleSize val="0"/>
        </c:dLbls>
        <c:smooth val="0"/>
        <c:axId val="549124008"/>
        <c:axId val="549121384"/>
      </c:lineChart>
      <c:catAx>
        <c:axId val="549124008"/>
        <c:scaling>
          <c:orientation val="maxMin"/>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549121384"/>
        <c:crosses val="autoZero"/>
        <c:auto val="1"/>
        <c:lblAlgn val="ctr"/>
        <c:lblOffset val="100"/>
        <c:noMultiLvlLbl val="0"/>
      </c:catAx>
      <c:valAx>
        <c:axId val="549121384"/>
        <c:scaling>
          <c:orientation val="minMax"/>
        </c:scaling>
        <c:delete val="0"/>
        <c:axPos val="r"/>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GB"/>
                  <a:t>No of Interactive Dialogues</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5491240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legend>
    <c:plotVisOnly val="1"/>
    <c:dispBlanksAs val="zero"/>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Projection total number of IDs</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scatterChart>
        <c:scatterStyle val="lineMarker"/>
        <c:varyColors val="0"/>
        <c:ser>
          <c:idx val="3"/>
          <c:order val="0"/>
          <c:tx>
            <c:strRef>
              <c:f>'[Summary statistics_as of 22102024.xlsx] IDs'!$E$1</c:f>
              <c:strCache>
                <c:ptCount val="1"/>
                <c:pt idx="0">
                  <c:v>Total IDs</c:v>
                </c:pt>
              </c:strCache>
            </c:strRef>
          </c:tx>
          <c:spPr>
            <a:ln w="9525" cap="rnd">
              <a:solidFill>
                <a:schemeClr val="accent4"/>
              </a:solidFill>
              <a:round/>
            </a:ln>
            <a:effectLst>
              <a:outerShdw blurRad="57150" dist="19050" dir="5400000" algn="ctr" rotWithShape="0">
                <a:srgbClr val="000000">
                  <a:alpha val="63000"/>
                </a:srgbClr>
              </a:outerShdw>
            </a:effectLst>
          </c:spPr>
          <c:marker>
            <c:symbol val="circle"/>
            <c:size val="6"/>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w="9525" cap="rnd">
                <a:solidFill>
                  <a:schemeClr val="accent4"/>
                </a:solidFill>
                <a:round/>
              </a:ln>
              <a:effectLst>
                <a:outerShdw blurRad="57150" dist="19050" dir="5400000" algn="ctr" rotWithShape="0">
                  <a:srgbClr val="000000">
                    <a:alpha val="63000"/>
                  </a:srgbClr>
                </a:outerShdw>
              </a:effectLst>
            </c:spPr>
          </c:marker>
          <c:xVal>
            <c:numRef>
              <c:f>'[Summary statistics_as of 22102024.xlsx] IDs'!$A$2:$A$18</c:f>
              <c:numCache>
                <c:formatCode>General</c:formatCode>
                <c:ptCount val="17"/>
                <c:pt idx="0">
                  <c:v>2026</c:v>
                </c:pt>
                <c:pt idx="1">
                  <c:v>2025</c:v>
                </c:pt>
                <c:pt idx="2">
                  <c:v>2024</c:v>
                </c:pt>
                <c:pt idx="3">
                  <c:v>2023</c:v>
                </c:pt>
                <c:pt idx="4">
                  <c:v>2022</c:v>
                </c:pt>
                <c:pt idx="5">
                  <c:v>2021</c:v>
                </c:pt>
                <c:pt idx="6">
                  <c:v>2020</c:v>
                </c:pt>
                <c:pt idx="7">
                  <c:v>2019</c:v>
                </c:pt>
                <c:pt idx="8">
                  <c:v>2018</c:v>
                </c:pt>
                <c:pt idx="9">
                  <c:v>2017</c:v>
                </c:pt>
                <c:pt idx="10">
                  <c:v>2016</c:v>
                </c:pt>
                <c:pt idx="11">
                  <c:v>2015</c:v>
                </c:pt>
                <c:pt idx="12">
                  <c:v>2014</c:v>
                </c:pt>
                <c:pt idx="13">
                  <c:v>2013</c:v>
                </c:pt>
                <c:pt idx="14">
                  <c:v>2012</c:v>
                </c:pt>
                <c:pt idx="15">
                  <c:v>2011</c:v>
                </c:pt>
                <c:pt idx="16">
                  <c:v>2010</c:v>
                </c:pt>
              </c:numCache>
            </c:numRef>
          </c:xVal>
          <c:yVal>
            <c:numRef>
              <c:f>'[Summary statistics_as of 22102024.xlsx] IDs'!$E$2:$E$18</c:f>
              <c:numCache>
                <c:formatCode>General</c:formatCode>
                <c:ptCount val="17"/>
                <c:pt idx="0">
                  <c:v>137</c:v>
                </c:pt>
                <c:pt idx="1">
                  <c:v>128</c:v>
                </c:pt>
                <c:pt idx="2">
                  <c:v>125</c:v>
                </c:pt>
                <c:pt idx="3">
                  <c:v>122</c:v>
                </c:pt>
                <c:pt idx="4">
                  <c:v>106</c:v>
                </c:pt>
                <c:pt idx="5">
                  <c:v>101</c:v>
                </c:pt>
                <c:pt idx="6">
                  <c:v>94</c:v>
                </c:pt>
                <c:pt idx="7">
                  <c:v>87</c:v>
                </c:pt>
                <c:pt idx="8">
                  <c:v>90</c:v>
                </c:pt>
                <c:pt idx="9">
                  <c:v>82</c:v>
                </c:pt>
                <c:pt idx="10">
                  <c:v>77</c:v>
                </c:pt>
                <c:pt idx="11">
                  <c:v>75</c:v>
                </c:pt>
                <c:pt idx="12">
                  <c:v>63</c:v>
                </c:pt>
                <c:pt idx="13">
                  <c:v>60</c:v>
                </c:pt>
                <c:pt idx="14">
                  <c:v>55</c:v>
                </c:pt>
                <c:pt idx="15">
                  <c:v>53</c:v>
                </c:pt>
                <c:pt idx="16">
                  <c:v>55</c:v>
                </c:pt>
              </c:numCache>
            </c:numRef>
          </c:yVal>
          <c:smooth val="0"/>
          <c:extLst>
            <c:ext xmlns:c16="http://schemas.microsoft.com/office/drawing/2014/chart" uri="{C3380CC4-5D6E-409C-BE32-E72D297353CC}">
              <c16:uniqueId val="{00000000-150B-40F3-91F0-0994FA4C7E28}"/>
            </c:ext>
          </c:extLst>
        </c:ser>
        <c:dLbls>
          <c:showLegendKey val="0"/>
          <c:showVal val="0"/>
          <c:showCatName val="0"/>
          <c:showSerName val="0"/>
          <c:showPercent val="0"/>
          <c:showBubbleSize val="0"/>
        </c:dLbls>
        <c:axId val="984299232"/>
        <c:axId val="984297984"/>
      </c:scatterChart>
      <c:valAx>
        <c:axId val="984299232"/>
        <c:scaling>
          <c:orientation val="minMax"/>
        </c:scaling>
        <c:delete val="0"/>
        <c:axPos val="b"/>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984297984"/>
        <c:crosses val="autoZero"/>
        <c:crossBetween val="midCat"/>
      </c:valAx>
      <c:valAx>
        <c:axId val="98429798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984299232"/>
        <c:crosses val="autoZero"/>
        <c:crossBetween val="midCat"/>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331850615604522E-2"/>
          <c:y val="1.6743542435424353E-2"/>
          <c:w val="0.9528587088208178"/>
          <c:h val="0.73890301304587847"/>
        </c:manualLayout>
      </c:layout>
      <c:barChart>
        <c:barDir val="col"/>
        <c:grouping val="clustered"/>
        <c:varyColors val="0"/>
        <c:ser>
          <c:idx val="0"/>
          <c:order val="0"/>
          <c:tx>
            <c:strRef>
              <c:f>'[Summary statistics_as of 22102024.xlsx]EID'!$C$1:$C$2</c:f>
              <c:strCache>
                <c:ptCount val="2"/>
                <c:pt idx="0">
                  <c:v>Number of EIDs</c:v>
                </c:pt>
                <c:pt idx="1">
                  <c:v>per session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multiLvlStrRef>
              <c:f>'[Summary statistics_as of 22102024.xlsx]EID'!$A$3:$B$32</c:f>
              <c:multiLvlStrCache>
                <c:ptCount val="30"/>
                <c:lvl>
                  <c:pt idx="0">
                    <c:v>HRC28</c:v>
                  </c:pt>
                  <c:pt idx="1">
                    <c:v>HRC29</c:v>
                  </c:pt>
                  <c:pt idx="2">
                    <c:v>HRC30</c:v>
                  </c:pt>
                  <c:pt idx="3">
                    <c:v>HRC31</c:v>
                  </c:pt>
                  <c:pt idx="4">
                    <c:v>HRC32</c:v>
                  </c:pt>
                  <c:pt idx="5">
                    <c:v>HRC33</c:v>
                  </c:pt>
                  <c:pt idx="6">
                    <c:v>HRC34</c:v>
                  </c:pt>
                  <c:pt idx="7">
                    <c:v>HRC35</c:v>
                  </c:pt>
                  <c:pt idx="8">
                    <c:v>HRC36</c:v>
                  </c:pt>
                  <c:pt idx="9">
                    <c:v>HRC37</c:v>
                  </c:pt>
                  <c:pt idx="10">
                    <c:v>HRC38</c:v>
                  </c:pt>
                  <c:pt idx="11">
                    <c:v>HRC39</c:v>
                  </c:pt>
                  <c:pt idx="12">
                    <c:v>HRC40</c:v>
                  </c:pt>
                  <c:pt idx="13">
                    <c:v>HRC41</c:v>
                  </c:pt>
                  <c:pt idx="14">
                    <c:v>HRC42</c:v>
                  </c:pt>
                  <c:pt idx="15">
                    <c:v>HRC43</c:v>
                  </c:pt>
                  <c:pt idx="16">
                    <c:v>HRC44</c:v>
                  </c:pt>
                  <c:pt idx="17">
                    <c:v>HRC45</c:v>
                  </c:pt>
                  <c:pt idx="18">
                    <c:v>HRC46</c:v>
                  </c:pt>
                  <c:pt idx="19">
                    <c:v>HRC47</c:v>
                  </c:pt>
                  <c:pt idx="20">
                    <c:v>HRC48</c:v>
                  </c:pt>
                  <c:pt idx="21">
                    <c:v>HRC49</c:v>
                  </c:pt>
                  <c:pt idx="22">
                    <c:v>HRC50</c:v>
                  </c:pt>
                  <c:pt idx="23">
                    <c:v>HRC51</c:v>
                  </c:pt>
                  <c:pt idx="24">
                    <c:v>HRC52</c:v>
                  </c:pt>
                  <c:pt idx="25">
                    <c:v>HRC53</c:v>
                  </c:pt>
                  <c:pt idx="26">
                    <c:v>HRC54</c:v>
                  </c:pt>
                  <c:pt idx="27">
                    <c:v>HRC55</c:v>
                  </c:pt>
                  <c:pt idx="28">
                    <c:v>HRC56</c:v>
                  </c:pt>
                  <c:pt idx="29">
                    <c:v>HRC57</c:v>
                  </c:pt>
                </c:lvl>
                <c:lvl>
                  <c:pt idx="0">
                    <c:v>2015</c:v>
                  </c:pt>
                  <c:pt idx="3">
                    <c:v>2016</c:v>
                  </c:pt>
                  <c:pt idx="6">
                    <c:v>2017</c:v>
                  </c:pt>
                  <c:pt idx="9">
                    <c:v>2018</c:v>
                  </c:pt>
                  <c:pt idx="12">
                    <c:v>2019</c:v>
                  </c:pt>
                  <c:pt idx="15">
                    <c:v>2020</c:v>
                  </c:pt>
                  <c:pt idx="18">
                    <c:v>2021</c:v>
                  </c:pt>
                  <c:pt idx="21">
                    <c:v>2022</c:v>
                  </c:pt>
                  <c:pt idx="24">
                    <c:v>2023</c:v>
                  </c:pt>
                  <c:pt idx="27">
                    <c:v>2024</c:v>
                  </c:pt>
                </c:lvl>
              </c:multiLvlStrCache>
            </c:multiLvlStrRef>
          </c:cat>
          <c:val>
            <c:numRef>
              <c:f>'[Summary statistics_as of 22102024.xlsx]EID'!$C$3:$C$32</c:f>
              <c:numCache>
                <c:formatCode>General</c:formatCode>
                <c:ptCount val="30"/>
                <c:pt idx="0">
                  <c:v>0</c:v>
                </c:pt>
                <c:pt idx="1">
                  <c:v>1</c:v>
                </c:pt>
                <c:pt idx="2">
                  <c:v>0</c:v>
                </c:pt>
                <c:pt idx="3">
                  <c:v>1</c:v>
                </c:pt>
                <c:pt idx="4">
                  <c:v>1</c:v>
                </c:pt>
                <c:pt idx="5">
                  <c:v>1</c:v>
                </c:pt>
                <c:pt idx="6">
                  <c:v>1</c:v>
                </c:pt>
                <c:pt idx="7">
                  <c:v>0</c:v>
                </c:pt>
                <c:pt idx="8">
                  <c:v>2</c:v>
                </c:pt>
                <c:pt idx="9">
                  <c:v>2</c:v>
                </c:pt>
                <c:pt idx="10">
                  <c:v>1</c:v>
                </c:pt>
                <c:pt idx="11">
                  <c:v>1</c:v>
                </c:pt>
                <c:pt idx="12">
                  <c:v>2</c:v>
                </c:pt>
                <c:pt idx="13">
                  <c:v>3</c:v>
                </c:pt>
                <c:pt idx="14">
                  <c:v>2</c:v>
                </c:pt>
                <c:pt idx="15">
                  <c:v>1</c:v>
                </c:pt>
                <c:pt idx="16">
                  <c:v>2</c:v>
                </c:pt>
                <c:pt idx="17">
                  <c:v>4</c:v>
                </c:pt>
                <c:pt idx="18">
                  <c:v>2</c:v>
                </c:pt>
                <c:pt idx="19">
                  <c:v>0</c:v>
                </c:pt>
                <c:pt idx="20">
                  <c:v>5</c:v>
                </c:pt>
                <c:pt idx="21">
                  <c:v>2</c:v>
                </c:pt>
                <c:pt idx="22">
                  <c:v>0</c:v>
                </c:pt>
                <c:pt idx="23">
                  <c:v>3</c:v>
                </c:pt>
                <c:pt idx="24">
                  <c:v>3</c:v>
                </c:pt>
                <c:pt idx="25">
                  <c:v>3</c:v>
                </c:pt>
                <c:pt idx="26">
                  <c:v>2</c:v>
                </c:pt>
                <c:pt idx="27">
                  <c:v>3</c:v>
                </c:pt>
                <c:pt idx="28">
                  <c:v>1</c:v>
                </c:pt>
                <c:pt idx="29">
                  <c:v>5</c:v>
                </c:pt>
              </c:numCache>
            </c:numRef>
          </c:val>
          <c:extLst>
            <c:ext xmlns:c16="http://schemas.microsoft.com/office/drawing/2014/chart" uri="{C3380CC4-5D6E-409C-BE32-E72D297353CC}">
              <c16:uniqueId val="{00000000-76F1-4509-BE13-927696D4B6E2}"/>
            </c:ext>
          </c:extLst>
        </c:ser>
        <c:ser>
          <c:idx val="1"/>
          <c:order val="1"/>
          <c:tx>
            <c:strRef>
              <c:f>'[Summary statistics_as of 22102024.xlsx]EID'!$D$1:$D$2</c:f>
              <c:strCache>
                <c:ptCount val="2"/>
                <c:pt idx="0">
                  <c:v>Number of EIDs</c:v>
                </c:pt>
                <c:pt idx="1">
                  <c:v>per year</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multiLvlStrRef>
              <c:f>'[Summary statistics_as of 22102024.xlsx]EID'!$A$3:$B$32</c:f>
              <c:multiLvlStrCache>
                <c:ptCount val="30"/>
                <c:lvl>
                  <c:pt idx="0">
                    <c:v>HRC28</c:v>
                  </c:pt>
                  <c:pt idx="1">
                    <c:v>HRC29</c:v>
                  </c:pt>
                  <c:pt idx="2">
                    <c:v>HRC30</c:v>
                  </c:pt>
                  <c:pt idx="3">
                    <c:v>HRC31</c:v>
                  </c:pt>
                  <c:pt idx="4">
                    <c:v>HRC32</c:v>
                  </c:pt>
                  <c:pt idx="5">
                    <c:v>HRC33</c:v>
                  </c:pt>
                  <c:pt idx="6">
                    <c:v>HRC34</c:v>
                  </c:pt>
                  <c:pt idx="7">
                    <c:v>HRC35</c:v>
                  </c:pt>
                  <c:pt idx="8">
                    <c:v>HRC36</c:v>
                  </c:pt>
                  <c:pt idx="9">
                    <c:v>HRC37</c:v>
                  </c:pt>
                  <c:pt idx="10">
                    <c:v>HRC38</c:v>
                  </c:pt>
                  <c:pt idx="11">
                    <c:v>HRC39</c:v>
                  </c:pt>
                  <c:pt idx="12">
                    <c:v>HRC40</c:v>
                  </c:pt>
                  <c:pt idx="13">
                    <c:v>HRC41</c:v>
                  </c:pt>
                  <c:pt idx="14">
                    <c:v>HRC42</c:v>
                  </c:pt>
                  <c:pt idx="15">
                    <c:v>HRC43</c:v>
                  </c:pt>
                  <c:pt idx="16">
                    <c:v>HRC44</c:v>
                  </c:pt>
                  <c:pt idx="17">
                    <c:v>HRC45</c:v>
                  </c:pt>
                  <c:pt idx="18">
                    <c:v>HRC46</c:v>
                  </c:pt>
                  <c:pt idx="19">
                    <c:v>HRC47</c:v>
                  </c:pt>
                  <c:pt idx="20">
                    <c:v>HRC48</c:v>
                  </c:pt>
                  <c:pt idx="21">
                    <c:v>HRC49</c:v>
                  </c:pt>
                  <c:pt idx="22">
                    <c:v>HRC50</c:v>
                  </c:pt>
                  <c:pt idx="23">
                    <c:v>HRC51</c:v>
                  </c:pt>
                  <c:pt idx="24">
                    <c:v>HRC52</c:v>
                  </c:pt>
                  <c:pt idx="25">
                    <c:v>HRC53</c:v>
                  </c:pt>
                  <c:pt idx="26">
                    <c:v>HRC54</c:v>
                  </c:pt>
                  <c:pt idx="27">
                    <c:v>HRC55</c:v>
                  </c:pt>
                  <c:pt idx="28">
                    <c:v>HRC56</c:v>
                  </c:pt>
                  <c:pt idx="29">
                    <c:v>HRC57</c:v>
                  </c:pt>
                </c:lvl>
                <c:lvl>
                  <c:pt idx="0">
                    <c:v>2015</c:v>
                  </c:pt>
                  <c:pt idx="3">
                    <c:v>2016</c:v>
                  </c:pt>
                  <c:pt idx="6">
                    <c:v>2017</c:v>
                  </c:pt>
                  <c:pt idx="9">
                    <c:v>2018</c:v>
                  </c:pt>
                  <c:pt idx="12">
                    <c:v>2019</c:v>
                  </c:pt>
                  <c:pt idx="15">
                    <c:v>2020</c:v>
                  </c:pt>
                  <c:pt idx="18">
                    <c:v>2021</c:v>
                  </c:pt>
                  <c:pt idx="21">
                    <c:v>2022</c:v>
                  </c:pt>
                  <c:pt idx="24">
                    <c:v>2023</c:v>
                  </c:pt>
                  <c:pt idx="27">
                    <c:v>2024</c:v>
                  </c:pt>
                </c:lvl>
              </c:multiLvlStrCache>
            </c:multiLvlStrRef>
          </c:cat>
          <c:val>
            <c:numRef>
              <c:f>'[Summary statistics_as of 22102024.xlsx]EID'!$D$3:$D$32</c:f>
              <c:numCache>
                <c:formatCode>General</c:formatCode>
                <c:ptCount val="30"/>
                <c:pt idx="0">
                  <c:v>1</c:v>
                </c:pt>
                <c:pt idx="3">
                  <c:v>3</c:v>
                </c:pt>
                <c:pt idx="6">
                  <c:v>3</c:v>
                </c:pt>
                <c:pt idx="9">
                  <c:v>4</c:v>
                </c:pt>
                <c:pt idx="12">
                  <c:v>7</c:v>
                </c:pt>
                <c:pt idx="15">
                  <c:v>7</c:v>
                </c:pt>
                <c:pt idx="18">
                  <c:v>7</c:v>
                </c:pt>
                <c:pt idx="21">
                  <c:v>5</c:v>
                </c:pt>
                <c:pt idx="24">
                  <c:v>8</c:v>
                </c:pt>
                <c:pt idx="27">
                  <c:v>9</c:v>
                </c:pt>
              </c:numCache>
            </c:numRef>
          </c:val>
          <c:extLst>
            <c:ext xmlns:c16="http://schemas.microsoft.com/office/drawing/2014/chart" uri="{C3380CC4-5D6E-409C-BE32-E72D297353CC}">
              <c16:uniqueId val="{00000001-76F1-4509-BE13-927696D4B6E2}"/>
            </c:ext>
          </c:extLst>
        </c:ser>
        <c:dLbls>
          <c:showLegendKey val="0"/>
          <c:showVal val="0"/>
          <c:showCatName val="0"/>
          <c:showSerName val="0"/>
          <c:showPercent val="0"/>
          <c:showBubbleSize val="0"/>
        </c:dLbls>
        <c:gapWidth val="100"/>
        <c:overlap val="-24"/>
        <c:axId val="501917935"/>
        <c:axId val="1957489519"/>
      </c:barChart>
      <c:catAx>
        <c:axId val="501917935"/>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957489519"/>
        <c:crosses val="autoZero"/>
        <c:auto val="1"/>
        <c:lblAlgn val="ctr"/>
        <c:lblOffset val="100"/>
        <c:noMultiLvlLbl val="0"/>
      </c:catAx>
      <c:valAx>
        <c:axId val="1957489519"/>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5019179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GB"/>
              <a:t>NUMBER OF PANELS PER YEAR</a:t>
            </a:r>
          </a:p>
        </c:rich>
      </c:tx>
      <c:layout>
        <c:manualLayout>
          <c:xMode val="edge"/>
          <c:yMode val="edge"/>
          <c:x val="0.29199999999999998"/>
          <c:y val="0"/>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'[Summary statistics_as of 22102024.xlsx]Panels'!$B$4:$B$5</c:f>
              <c:strCache>
                <c:ptCount val="2"/>
                <c:pt idx="0">
                  <c:v>NUMBER OF PANELS PER YEAR</c:v>
                </c:pt>
                <c:pt idx="1">
                  <c:v>March</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'[Summary statistics_as of 22102024.xlsx]Panels'!$A$6:$A$16</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'[Summary statistics_as of 22102024.xlsx]Panels'!$B$6:$B$16</c:f>
              <c:numCache>
                <c:formatCode>General</c:formatCode>
                <c:ptCount val="11"/>
                <c:pt idx="0">
                  <c:v>8</c:v>
                </c:pt>
                <c:pt idx="1">
                  <c:v>10</c:v>
                </c:pt>
                <c:pt idx="2">
                  <c:v>11</c:v>
                </c:pt>
                <c:pt idx="3">
                  <c:v>10</c:v>
                </c:pt>
                <c:pt idx="4">
                  <c:v>6</c:v>
                </c:pt>
                <c:pt idx="5">
                  <c:v>6</c:v>
                </c:pt>
                <c:pt idx="6">
                  <c:v>4</c:v>
                </c:pt>
                <c:pt idx="7">
                  <c:v>7</c:v>
                </c:pt>
                <c:pt idx="8">
                  <c:v>7</c:v>
                </c:pt>
                <c:pt idx="9">
                  <c:v>9</c:v>
                </c:pt>
                <c:pt idx="10">
                  <c:v>7</c:v>
                </c:pt>
              </c:numCache>
            </c:numRef>
          </c:val>
          <c:smooth val="0"/>
          <c:extLst>
            <c:ext xmlns:c16="http://schemas.microsoft.com/office/drawing/2014/chart" uri="{C3380CC4-5D6E-409C-BE32-E72D297353CC}">
              <c16:uniqueId val="{00000000-341A-4918-B126-7F7A86A79347}"/>
            </c:ext>
          </c:extLst>
        </c:ser>
        <c:ser>
          <c:idx val="1"/>
          <c:order val="1"/>
          <c:tx>
            <c:strRef>
              <c:f>'[Summary statistics_as of 22102024.xlsx]Panels'!$C$4:$C$5</c:f>
              <c:strCache>
                <c:ptCount val="2"/>
                <c:pt idx="0">
                  <c:v>NUMBER OF PANELS PER YEAR</c:v>
                </c:pt>
                <c:pt idx="1">
                  <c:v>June</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numRef>
              <c:f>'[Summary statistics_as of 22102024.xlsx]Panels'!$A$6:$A$16</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'[Summary statistics_as of 22102024.xlsx]Panels'!$C$6:$C$16</c:f>
              <c:numCache>
                <c:formatCode>General</c:formatCode>
                <c:ptCount val="11"/>
                <c:pt idx="0">
                  <c:v>5</c:v>
                </c:pt>
                <c:pt idx="1">
                  <c:v>4</c:v>
                </c:pt>
                <c:pt idx="2">
                  <c:v>6</c:v>
                </c:pt>
                <c:pt idx="3">
                  <c:v>6</c:v>
                </c:pt>
                <c:pt idx="4">
                  <c:v>4</c:v>
                </c:pt>
                <c:pt idx="5">
                  <c:v>4</c:v>
                </c:pt>
                <c:pt idx="6">
                  <c:v>7</c:v>
                </c:pt>
                <c:pt idx="7">
                  <c:v>7</c:v>
                </c:pt>
                <c:pt idx="8">
                  <c:v>8</c:v>
                </c:pt>
                <c:pt idx="9">
                  <c:v>5</c:v>
                </c:pt>
                <c:pt idx="10">
                  <c:v>5</c:v>
                </c:pt>
              </c:numCache>
            </c:numRef>
          </c:val>
          <c:smooth val="0"/>
          <c:extLst>
            <c:ext xmlns:c16="http://schemas.microsoft.com/office/drawing/2014/chart" uri="{C3380CC4-5D6E-409C-BE32-E72D297353CC}">
              <c16:uniqueId val="{00000001-341A-4918-B126-7F7A86A79347}"/>
            </c:ext>
          </c:extLst>
        </c:ser>
        <c:ser>
          <c:idx val="2"/>
          <c:order val="2"/>
          <c:tx>
            <c:strRef>
              <c:f>'[Summary statistics_as of 22102024.xlsx]Panels'!$D$4:$D$5</c:f>
              <c:strCache>
                <c:ptCount val="2"/>
                <c:pt idx="0">
                  <c:v>NUMBER OF PANELS PER YEAR</c:v>
                </c:pt>
                <c:pt idx="1">
                  <c:v>September</c:v>
                </c:pt>
              </c:strCache>
            </c:strRef>
          </c:tx>
          <c:spPr>
            <a:ln w="34925" cap="rnd">
              <a:solidFill>
                <a:schemeClr val="accent3"/>
              </a:solidFill>
              <a:round/>
            </a:ln>
            <a:effectLst>
              <a:outerShdw blurRad="57150" dist="19050" dir="5400000" algn="ctr" rotWithShape="0">
                <a:srgbClr val="000000">
                  <a:alpha val="63000"/>
                </a:srgbClr>
              </a:outerShdw>
            </a:effectLst>
          </c:spPr>
          <c:marker>
            <c:symbol val="none"/>
          </c:marker>
          <c:cat>
            <c:numRef>
              <c:f>'[Summary statistics_as of 22102024.xlsx]Panels'!$A$6:$A$16</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'[Summary statistics_as of 22102024.xlsx]Panels'!$D$6:$D$16</c:f>
              <c:numCache>
                <c:formatCode>General</c:formatCode>
                <c:ptCount val="11"/>
                <c:pt idx="0">
                  <c:v>10</c:v>
                </c:pt>
                <c:pt idx="1">
                  <c:v>6</c:v>
                </c:pt>
                <c:pt idx="2">
                  <c:v>4</c:v>
                </c:pt>
                <c:pt idx="3">
                  <c:v>3</c:v>
                </c:pt>
                <c:pt idx="4">
                  <c:v>3</c:v>
                </c:pt>
                <c:pt idx="5">
                  <c:v>3</c:v>
                </c:pt>
                <c:pt idx="6">
                  <c:v>3</c:v>
                </c:pt>
                <c:pt idx="7">
                  <c:v>6</c:v>
                </c:pt>
                <c:pt idx="8">
                  <c:v>5</c:v>
                </c:pt>
                <c:pt idx="9">
                  <c:v>5</c:v>
                </c:pt>
                <c:pt idx="10">
                  <c:v>6</c:v>
                </c:pt>
              </c:numCache>
            </c:numRef>
          </c:val>
          <c:smooth val="0"/>
          <c:extLst>
            <c:ext xmlns:c16="http://schemas.microsoft.com/office/drawing/2014/chart" uri="{C3380CC4-5D6E-409C-BE32-E72D297353CC}">
              <c16:uniqueId val="{00000002-341A-4918-B126-7F7A86A79347}"/>
            </c:ext>
          </c:extLst>
        </c:ser>
        <c:ser>
          <c:idx val="3"/>
          <c:order val="3"/>
          <c:tx>
            <c:strRef>
              <c:f>'[Summary statistics_as of 22102024.xlsx]Panels'!$E$4:$E$5</c:f>
              <c:strCache>
                <c:ptCount val="2"/>
                <c:pt idx="0">
                  <c:v>NUMBER OF PANELS PER YEAR</c:v>
                </c:pt>
                <c:pt idx="1">
                  <c:v>Total</c:v>
                </c:pt>
              </c:strCache>
            </c:strRef>
          </c:tx>
          <c:spPr>
            <a:ln w="34925" cap="rnd">
              <a:solidFill>
                <a:schemeClr val="accent4"/>
              </a:solidFill>
              <a:round/>
            </a:ln>
            <a:effectLst>
              <a:outerShdw blurRad="57150" dist="19050" dir="5400000" algn="ctr" rotWithShape="0">
                <a:srgbClr val="000000">
                  <a:alpha val="63000"/>
                </a:srgbClr>
              </a:outerShdw>
            </a:effectLst>
          </c:spPr>
          <c:marker>
            <c:symbol val="none"/>
          </c:marker>
          <c:cat>
            <c:numRef>
              <c:f>'[Summary statistics_as of 22102024.xlsx]Panels'!$A$6:$A$16</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'[Summary statistics_as of 22102024.xlsx]Panels'!$E$6:$E$16</c:f>
              <c:numCache>
                <c:formatCode>General</c:formatCode>
                <c:ptCount val="11"/>
                <c:pt idx="0">
                  <c:v>23</c:v>
                </c:pt>
                <c:pt idx="1">
                  <c:v>20</c:v>
                </c:pt>
                <c:pt idx="2">
                  <c:v>21</c:v>
                </c:pt>
                <c:pt idx="3">
                  <c:v>19</c:v>
                </c:pt>
                <c:pt idx="4">
                  <c:v>13</c:v>
                </c:pt>
                <c:pt idx="5">
                  <c:v>13</c:v>
                </c:pt>
                <c:pt idx="6">
                  <c:v>14</c:v>
                </c:pt>
                <c:pt idx="7">
                  <c:v>20</c:v>
                </c:pt>
                <c:pt idx="8">
                  <c:v>20</c:v>
                </c:pt>
                <c:pt idx="9">
                  <c:v>19</c:v>
                </c:pt>
                <c:pt idx="10">
                  <c:v>18</c:v>
                </c:pt>
              </c:numCache>
            </c:numRef>
          </c:val>
          <c:smooth val="0"/>
          <c:extLst>
            <c:ext xmlns:c16="http://schemas.microsoft.com/office/drawing/2014/chart" uri="{C3380CC4-5D6E-409C-BE32-E72D297353CC}">
              <c16:uniqueId val="{00000003-341A-4918-B126-7F7A86A79347}"/>
            </c:ext>
          </c:extLst>
        </c:ser>
        <c:dLbls>
          <c:showLegendKey val="0"/>
          <c:showVal val="0"/>
          <c:showCatName val="0"/>
          <c:showSerName val="0"/>
          <c:showPercent val="0"/>
          <c:showBubbleSize val="0"/>
        </c:dLbls>
        <c:smooth val="0"/>
        <c:axId val="1395621904"/>
        <c:axId val="823614032"/>
      </c:lineChart>
      <c:catAx>
        <c:axId val="1395621904"/>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823614032"/>
        <c:crosses val="autoZero"/>
        <c:auto val="1"/>
        <c:lblAlgn val="ctr"/>
        <c:lblOffset val="100"/>
        <c:noMultiLvlLbl val="0"/>
      </c:catAx>
      <c:valAx>
        <c:axId val="823614032"/>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39562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r>
              <a:rPr lang="en-GB"/>
              <a:t>Resolutions adopted during regular sessions</a:t>
            </a:r>
          </a:p>
        </c:rich>
      </c:tx>
      <c:overlay val="0"/>
      <c:spPr>
        <a:noFill/>
        <a:ln>
          <a:noFill/>
        </a:ln>
        <a:effectLst/>
      </c:spPr>
      <c:txPr>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endParaRPr lang="en-US"/>
        </a:p>
      </c:txPr>
    </c:title>
    <c:autoTitleDeleted val="0"/>
    <c:plotArea>
      <c:layout/>
      <c:scatterChart>
        <c:scatterStyle val="lineMarker"/>
        <c:varyColors val="0"/>
        <c:ser>
          <c:idx val="0"/>
          <c:order val="0"/>
          <c:tx>
            <c:strRef>
              <c:f>'[Summary statistics_as of 22102024.xlsx]Resolutions'!$B$1:$B$2</c:f>
              <c:strCache>
                <c:ptCount val="2"/>
                <c:pt idx="0">
                  <c:v>Resolutions adopted during regular sessions</c:v>
                </c:pt>
                <c:pt idx="1">
                  <c:v>Thematic Resolutions</c:v>
                </c:pt>
              </c:strCache>
            </c:strRef>
          </c:tx>
          <c:spPr>
            <a:ln w="22225" cap="rnd">
              <a:solidFill>
                <a:schemeClr val="accent1"/>
              </a:solid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xVal>
            <c:numRef>
              <c:f>'[Summary statistics_as of 22102024.xlsx]Resolutions'!$A$3:$A$21</c:f>
              <c:numCache>
                <c:formatCode>General</c:formatCode>
                <c:ptCount val="19"/>
                <c:pt idx="0">
                  <c:v>2024</c:v>
                </c:pt>
                <c:pt idx="1">
                  <c:v>2023</c:v>
                </c:pt>
                <c:pt idx="2">
                  <c:v>2022</c:v>
                </c:pt>
                <c:pt idx="3">
                  <c:v>2021</c:v>
                </c:pt>
                <c:pt idx="4">
                  <c:v>2020</c:v>
                </c:pt>
                <c:pt idx="5">
                  <c:v>2019</c:v>
                </c:pt>
                <c:pt idx="6">
                  <c:v>2018</c:v>
                </c:pt>
                <c:pt idx="7">
                  <c:v>2017</c:v>
                </c:pt>
                <c:pt idx="8">
                  <c:v>2016</c:v>
                </c:pt>
                <c:pt idx="9">
                  <c:v>2015</c:v>
                </c:pt>
                <c:pt idx="10">
                  <c:v>2014</c:v>
                </c:pt>
                <c:pt idx="11">
                  <c:v>2013</c:v>
                </c:pt>
                <c:pt idx="12">
                  <c:v>2012</c:v>
                </c:pt>
                <c:pt idx="13">
                  <c:v>2011</c:v>
                </c:pt>
                <c:pt idx="14">
                  <c:v>2010</c:v>
                </c:pt>
                <c:pt idx="15">
                  <c:v>2009</c:v>
                </c:pt>
                <c:pt idx="16">
                  <c:v>2008</c:v>
                </c:pt>
                <c:pt idx="17">
                  <c:v>2007</c:v>
                </c:pt>
                <c:pt idx="18">
                  <c:v>2006</c:v>
                </c:pt>
              </c:numCache>
            </c:numRef>
          </c:xVal>
          <c:yVal>
            <c:numRef>
              <c:f>'[Summary statistics_as of 22102024.xlsx]Resolutions'!$B$3:$B$21</c:f>
              <c:numCache>
                <c:formatCode>General</c:formatCode>
                <c:ptCount val="19"/>
                <c:pt idx="0">
                  <c:v>58</c:v>
                </c:pt>
                <c:pt idx="1">
                  <c:v>69</c:v>
                </c:pt>
                <c:pt idx="2">
                  <c:v>63</c:v>
                </c:pt>
                <c:pt idx="3">
                  <c:v>50</c:v>
                </c:pt>
                <c:pt idx="4">
                  <c:v>68</c:v>
                </c:pt>
                <c:pt idx="5">
                  <c:v>61</c:v>
                </c:pt>
                <c:pt idx="6">
                  <c:v>57</c:v>
                </c:pt>
                <c:pt idx="7">
                  <c:v>81</c:v>
                </c:pt>
                <c:pt idx="8">
                  <c:v>75</c:v>
                </c:pt>
                <c:pt idx="9">
                  <c:v>61</c:v>
                </c:pt>
                <c:pt idx="10">
                  <c:v>80</c:v>
                </c:pt>
                <c:pt idx="11">
                  <c:v>68</c:v>
                </c:pt>
                <c:pt idx="12">
                  <c:v>67</c:v>
                </c:pt>
                <c:pt idx="13">
                  <c:v>66</c:v>
                </c:pt>
                <c:pt idx="14">
                  <c:v>56</c:v>
                </c:pt>
                <c:pt idx="15">
                  <c:v>61</c:v>
                </c:pt>
                <c:pt idx="16">
                  <c:v>55</c:v>
                </c:pt>
                <c:pt idx="17">
                  <c:v>40</c:v>
                </c:pt>
                <c:pt idx="18">
                  <c:v>10</c:v>
                </c:pt>
              </c:numCache>
            </c:numRef>
          </c:yVal>
          <c:smooth val="0"/>
          <c:extLst>
            <c:ext xmlns:c16="http://schemas.microsoft.com/office/drawing/2014/chart" uri="{C3380CC4-5D6E-409C-BE32-E72D297353CC}">
              <c16:uniqueId val="{00000000-E388-48D8-838B-FEDA2AAF2873}"/>
            </c:ext>
          </c:extLst>
        </c:ser>
        <c:ser>
          <c:idx val="1"/>
          <c:order val="1"/>
          <c:tx>
            <c:strRef>
              <c:f>'[Summary statistics_as of 22102024.xlsx]Resolutions'!$C$1:$C$2</c:f>
              <c:strCache>
                <c:ptCount val="2"/>
                <c:pt idx="0">
                  <c:v>Resolutions adopted during regular sessions</c:v>
                </c:pt>
                <c:pt idx="1">
                  <c:v>Country Resolutions</c:v>
                </c:pt>
              </c:strCache>
            </c:strRef>
          </c:tx>
          <c:spPr>
            <a:ln w="22225" cap="rnd">
              <a:solidFill>
                <a:schemeClr val="accent2"/>
              </a:solidFill>
            </a:ln>
            <a:effectLst>
              <a:glow rad="139700">
                <a:schemeClr val="accent2">
                  <a:satMod val="175000"/>
                  <a:alpha val="14000"/>
                </a:schemeClr>
              </a:glow>
            </a:effectLst>
          </c:spPr>
          <c:marker>
            <c:symbol val="circle"/>
            <c:size val="3"/>
            <c:spPr>
              <a:solidFill>
                <a:schemeClr val="accent2">
                  <a:lumMod val="60000"/>
                  <a:lumOff val="40000"/>
                </a:schemeClr>
              </a:solidFill>
              <a:ln>
                <a:noFill/>
              </a:ln>
              <a:effectLst>
                <a:glow rad="63500">
                  <a:schemeClr val="accent2">
                    <a:satMod val="175000"/>
                    <a:alpha val="25000"/>
                  </a:schemeClr>
                </a:glow>
              </a:effectLst>
            </c:spPr>
          </c:marker>
          <c:xVal>
            <c:numRef>
              <c:f>'[Summary statistics_as of 22102024.xlsx]Resolutions'!$A$3:$A$21</c:f>
              <c:numCache>
                <c:formatCode>General</c:formatCode>
                <c:ptCount val="19"/>
                <c:pt idx="0">
                  <c:v>2024</c:v>
                </c:pt>
                <c:pt idx="1">
                  <c:v>2023</c:v>
                </c:pt>
                <c:pt idx="2">
                  <c:v>2022</c:v>
                </c:pt>
                <c:pt idx="3">
                  <c:v>2021</c:v>
                </c:pt>
                <c:pt idx="4">
                  <c:v>2020</c:v>
                </c:pt>
                <c:pt idx="5">
                  <c:v>2019</c:v>
                </c:pt>
                <c:pt idx="6">
                  <c:v>2018</c:v>
                </c:pt>
                <c:pt idx="7">
                  <c:v>2017</c:v>
                </c:pt>
                <c:pt idx="8">
                  <c:v>2016</c:v>
                </c:pt>
                <c:pt idx="9">
                  <c:v>2015</c:v>
                </c:pt>
                <c:pt idx="10">
                  <c:v>2014</c:v>
                </c:pt>
                <c:pt idx="11">
                  <c:v>2013</c:v>
                </c:pt>
                <c:pt idx="12">
                  <c:v>2012</c:v>
                </c:pt>
                <c:pt idx="13">
                  <c:v>2011</c:v>
                </c:pt>
                <c:pt idx="14">
                  <c:v>2010</c:v>
                </c:pt>
                <c:pt idx="15">
                  <c:v>2009</c:v>
                </c:pt>
                <c:pt idx="16">
                  <c:v>2008</c:v>
                </c:pt>
                <c:pt idx="17">
                  <c:v>2007</c:v>
                </c:pt>
                <c:pt idx="18">
                  <c:v>2006</c:v>
                </c:pt>
              </c:numCache>
            </c:numRef>
          </c:xVal>
          <c:yVal>
            <c:numRef>
              <c:f>'[Summary statistics_as of 22102024.xlsx]Resolutions'!$C$3:$C$21</c:f>
              <c:numCache>
                <c:formatCode>General</c:formatCode>
                <c:ptCount val="19"/>
                <c:pt idx="0">
                  <c:v>34</c:v>
                </c:pt>
                <c:pt idx="1">
                  <c:v>35</c:v>
                </c:pt>
                <c:pt idx="2">
                  <c:v>34</c:v>
                </c:pt>
                <c:pt idx="3">
                  <c:v>30</c:v>
                </c:pt>
                <c:pt idx="4">
                  <c:v>29</c:v>
                </c:pt>
                <c:pt idx="5">
                  <c:v>31</c:v>
                </c:pt>
                <c:pt idx="6">
                  <c:v>28</c:v>
                </c:pt>
                <c:pt idx="7">
                  <c:v>27</c:v>
                </c:pt>
                <c:pt idx="8">
                  <c:v>25</c:v>
                </c:pt>
                <c:pt idx="9">
                  <c:v>27</c:v>
                </c:pt>
                <c:pt idx="10">
                  <c:v>22</c:v>
                </c:pt>
                <c:pt idx="11">
                  <c:v>27</c:v>
                </c:pt>
                <c:pt idx="12">
                  <c:v>27</c:v>
                </c:pt>
                <c:pt idx="13">
                  <c:v>23</c:v>
                </c:pt>
                <c:pt idx="14">
                  <c:v>15</c:v>
                </c:pt>
                <c:pt idx="15">
                  <c:v>12</c:v>
                </c:pt>
                <c:pt idx="16">
                  <c:v>14</c:v>
                </c:pt>
                <c:pt idx="17">
                  <c:v>7</c:v>
                </c:pt>
                <c:pt idx="18">
                  <c:v>4</c:v>
                </c:pt>
              </c:numCache>
            </c:numRef>
          </c:yVal>
          <c:smooth val="0"/>
          <c:extLst>
            <c:ext xmlns:c16="http://schemas.microsoft.com/office/drawing/2014/chart" uri="{C3380CC4-5D6E-409C-BE32-E72D297353CC}">
              <c16:uniqueId val="{00000001-E388-48D8-838B-FEDA2AAF2873}"/>
            </c:ext>
          </c:extLst>
        </c:ser>
        <c:ser>
          <c:idx val="2"/>
          <c:order val="2"/>
          <c:tx>
            <c:strRef>
              <c:f>'[Summary statistics_as of 22102024.xlsx]Resolutions'!$D$1:$D$2</c:f>
              <c:strCache>
                <c:ptCount val="2"/>
                <c:pt idx="0">
                  <c:v>Resolutions adopted during regular sessions</c:v>
                </c:pt>
                <c:pt idx="1">
                  <c:v>Total Resolutions</c:v>
                </c:pt>
              </c:strCache>
            </c:strRef>
          </c:tx>
          <c:spPr>
            <a:ln w="22225" cap="rnd">
              <a:solidFill>
                <a:schemeClr val="accent3"/>
              </a:solidFill>
            </a:ln>
            <a:effectLst>
              <a:glow rad="139700">
                <a:schemeClr val="accent3">
                  <a:satMod val="175000"/>
                  <a:alpha val="14000"/>
                </a:schemeClr>
              </a:glow>
            </a:effectLst>
          </c:spPr>
          <c:marker>
            <c:symbol val="circle"/>
            <c:size val="3"/>
            <c:spPr>
              <a:solidFill>
                <a:schemeClr val="accent3">
                  <a:lumMod val="60000"/>
                  <a:lumOff val="40000"/>
                </a:schemeClr>
              </a:solidFill>
              <a:ln>
                <a:noFill/>
              </a:ln>
              <a:effectLst>
                <a:glow rad="63500">
                  <a:schemeClr val="accent3">
                    <a:satMod val="175000"/>
                    <a:alpha val="25000"/>
                  </a:schemeClr>
                </a:glow>
              </a:effectLst>
            </c:spPr>
          </c:marker>
          <c:xVal>
            <c:numRef>
              <c:f>'[Summary statistics_as of 22102024.xlsx]Resolutions'!$A$3:$A$21</c:f>
              <c:numCache>
                <c:formatCode>General</c:formatCode>
                <c:ptCount val="19"/>
                <c:pt idx="0">
                  <c:v>2024</c:v>
                </c:pt>
                <c:pt idx="1">
                  <c:v>2023</c:v>
                </c:pt>
                <c:pt idx="2">
                  <c:v>2022</c:v>
                </c:pt>
                <c:pt idx="3">
                  <c:v>2021</c:v>
                </c:pt>
                <c:pt idx="4">
                  <c:v>2020</c:v>
                </c:pt>
                <c:pt idx="5">
                  <c:v>2019</c:v>
                </c:pt>
                <c:pt idx="6">
                  <c:v>2018</c:v>
                </c:pt>
                <c:pt idx="7">
                  <c:v>2017</c:v>
                </c:pt>
                <c:pt idx="8">
                  <c:v>2016</c:v>
                </c:pt>
                <c:pt idx="9">
                  <c:v>2015</c:v>
                </c:pt>
                <c:pt idx="10">
                  <c:v>2014</c:v>
                </c:pt>
                <c:pt idx="11">
                  <c:v>2013</c:v>
                </c:pt>
                <c:pt idx="12">
                  <c:v>2012</c:v>
                </c:pt>
                <c:pt idx="13">
                  <c:v>2011</c:v>
                </c:pt>
                <c:pt idx="14">
                  <c:v>2010</c:v>
                </c:pt>
                <c:pt idx="15">
                  <c:v>2009</c:v>
                </c:pt>
                <c:pt idx="16">
                  <c:v>2008</c:v>
                </c:pt>
                <c:pt idx="17">
                  <c:v>2007</c:v>
                </c:pt>
                <c:pt idx="18">
                  <c:v>2006</c:v>
                </c:pt>
              </c:numCache>
            </c:numRef>
          </c:xVal>
          <c:yVal>
            <c:numRef>
              <c:f>'[Summary statistics_as of 22102024.xlsx]Resolutions'!$D$3:$D$21</c:f>
              <c:numCache>
                <c:formatCode>General</c:formatCode>
                <c:ptCount val="19"/>
                <c:pt idx="0">
                  <c:v>92</c:v>
                </c:pt>
                <c:pt idx="1">
                  <c:v>104</c:v>
                </c:pt>
                <c:pt idx="2">
                  <c:v>97</c:v>
                </c:pt>
                <c:pt idx="3">
                  <c:v>80</c:v>
                </c:pt>
                <c:pt idx="4">
                  <c:v>97</c:v>
                </c:pt>
                <c:pt idx="5">
                  <c:v>92</c:v>
                </c:pt>
                <c:pt idx="6">
                  <c:v>85</c:v>
                </c:pt>
                <c:pt idx="7">
                  <c:v>108</c:v>
                </c:pt>
                <c:pt idx="8">
                  <c:v>100</c:v>
                </c:pt>
                <c:pt idx="9">
                  <c:v>88</c:v>
                </c:pt>
                <c:pt idx="10">
                  <c:v>102</c:v>
                </c:pt>
                <c:pt idx="11">
                  <c:v>95</c:v>
                </c:pt>
                <c:pt idx="12">
                  <c:v>94</c:v>
                </c:pt>
                <c:pt idx="13">
                  <c:v>89</c:v>
                </c:pt>
                <c:pt idx="14">
                  <c:v>71</c:v>
                </c:pt>
                <c:pt idx="15">
                  <c:v>73</c:v>
                </c:pt>
                <c:pt idx="16">
                  <c:v>69</c:v>
                </c:pt>
                <c:pt idx="17">
                  <c:v>47</c:v>
                </c:pt>
                <c:pt idx="18">
                  <c:v>14</c:v>
                </c:pt>
              </c:numCache>
            </c:numRef>
          </c:yVal>
          <c:smooth val="0"/>
          <c:extLst>
            <c:ext xmlns:c16="http://schemas.microsoft.com/office/drawing/2014/chart" uri="{C3380CC4-5D6E-409C-BE32-E72D297353CC}">
              <c16:uniqueId val="{00000002-E388-48D8-838B-FEDA2AAF2873}"/>
            </c:ext>
          </c:extLst>
        </c:ser>
        <c:dLbls>
          <c:showLegendKey val="0"/>
          <c:showVal val="0"/>
          <c:showCatName val="0"/>
          <c:showSerName val="0"/>
          <c:showPercent val="0"/>
          <c:showBubbleSize val="0"/>
        </c:dLbls>
        <c:axId val="1045995264"/>
        <c:axId val="1035894080"/>
      </c:scatterChart>
      <c:valAx>
        <c:axId val="1045995264"/>
        <c:scaling>
          <c:orientation val="minMax"/>
        </c:scaling>
        <c:delete val="0"/>
        <c:axPos val="b"/>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1035894080"/>
        <c:crosses val="autoZero"/>
        <c:crossBetween val="midCat"/>
      </c:valAx>
      <c:valAx>
        <c:axId val="1035894080"/>
        <c:scaling>
          <c:orientation val="minMax"/>
        </c:scaling>
        <c:delete val="0"/>
        <c:axPos val="l"/>
        <c:majorGridlines>
          <c:spPr>
            <a:ln w="9525" cap="flat" cmpd="sng" algn="ctr">
              <a:solidFill>
                <a:schemeClr val="dk1">
                  <a:lumMod val="65000"/>
                  <a:lumOff val="35000"/>
                  <a:alpha val="75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1045995264"/>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8">
  <cs:axisTitle>
    <cs:lnRef idx="0"/>
    <cs:fillRef idx="0"/>
    <cs:effectRef idx="0"/>
    <cs:fontRef idx="minor">
      <a:schemeClr val="lt1"/>
    </cs:fontRef>
    <cs:defRPr sz="1197" b="1" kern="1200"/>
  </cs:axisTitle>
  <cs:categoryAxis>
    <cs:lnRef idx="0">
      <cs:styleClr val="0"/>
    </cs:lnRef>
    <cs:fillRef idx="0"/>
    <cs:effectRef idx="0"/>
    <cs:fontRef idx="minor">
      <a:schemeClr val="lt1"/>
    </cs:fontRef>
    <cs:defRPr sz="1197"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330" kern="1200"/>
  </cs:chartArea>
  <cs:dataLabel>
    <cs:lnRef idx="0"/>
    <cs:fillRef idx="0">
      <cs:styleClr val="0"/>
    </cs:fillRef>
    <cs:effectRef idx="0"/>
    <cs:fontRef idx="minor">
      <a:schemeClr val="lt1"/>
    </cs:fontRef>
    <cs:spPr>
      <a:solidFill>
        <a:schemeClr val="phClr"/>
      </a:solidFill>
    </cs:spPr>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48">
  <cs:axisTitle>
    <cs:lnRef idx="0"/>
    <cs:fillRef idx="0"/>
    <cs:effectRef idx="0"/>
    <cs:fontRef idx="minor">
      <a:schemeClr val="lt1">
        <a:lumMod val="75000"/>
      </a:schemeClr>
    </cs:fontRef>
    <cs:defRPr sz="1197" b="1" kern="1200" cap="all"/>
  </cs:axisTitle>
  <cs:categoryAxis>
    <cs:lnRef idx="0"/>
    <cs:fillRef idx="0"/>
    <cs:effectRef idx="0"/>
    <cs:fontRef idx="minor">
      <a:schemeClr val="lt1">
        <a:lumMod val="75000"/>
      </a:schemeClr>
    </cs:fontRef>
    <cs:spPr>
      <a:ln w="9525" cap="flat" cmpd="sng" algn="ctr">
        <a:solidFill>
          <a:schemeClr val="lt1">
            <a:lumMod val="50000"/>
          </a:schemeClr>
        </a:solidFill>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spPr>
      <a:ln w="9525" cap="flat" cmpd="sng" algn="ctr">
        <a:solidFill>
          <a:schemeClr val="lt1">
            <a:lumMod val="50000"/>
          </a:schemeClr>
        </a:solidFill>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75000"/>
      </a:schemeClr>
    </cs:fontRef>
    <cs:spPr>
      <a:ln w="9525" cap="flat" cmpd="sng" algn="ctr">
        <a:solidFill>
          <a:schemeClr val="lt1">
            <a:lumMod val="50000"/>
          </a:schemeClr>
        </a:solidFill>
      </a:ln>
    </cs:spPr>
    <cs:defRPr sz="1197"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comments/modernComment_10B_4BC5AA78.xml><?xml version="1.0" encoding="utf-8"?>
<p188:cmLst xmlns:a="http://schemas.openxmlformats.org/drawingml/2006/main" xmlns:r="http://schemas.openxmlformats.org/officeDocument/2006/relationships" xmlns:p188="http://schemas.microsoft.com/office/powerpoint/2018/8/main">
  <p188:cm id="{DBF9FC26-160A-488B-8909-052B4A23E761}" authorId="{0985C2E0-164A-ADDA-62BC-E941EEABF714}" status="resolved" created="2024-11-22T10:13:12.190" complete="100000">
    <ac:deMkLst xmlns:ac="http://schemas.microsoft.com/office/drawing/2013/main/command">
      <pc:docMk xmlns:pc="http://schemas.microsoft.com/office/powerpoint/2013/main/command"/>
      <pc:sldMk xmlns:pc="http://schemas.microsoft.com/office/powerpoint/2013/main/command" cId="1271245432" sldId="267"/>
      <ac:spMk id="8" creationId="{25D49AD5-52D4-51DA-3B2E-59B8D84DE924}"/>
    </ac:deMkLst>
    <p188:txBody>
      <a:bodyPr/>
      <a:lstStyle/>
      <a:p>
        <a:r>
          <a:rPr lang="en-US"/>
          <a:t>could you add the exact reference of these new resolutions in branket to each resoultuion? </a:t>
        </a:r>
      </a:p>
    </p188:txBody>
  </p188:cm>
  <p188:cm id="{8F4A7342-5223-43E0-9BFF-BE1C56C0657E}" authorId="{0985C2E0-164A-ADDA-62BC-E941EEABF714}" status="resolved" created="2024-11-22T10:14:30.083" complete="100000">
    <ac:deMkLst xmlns:ac="http://schemas.microsoft.com/office/drawing/2013/main/command">
      <pc:docMk xmlns:pc="http://schemas.microsoft.com/office/powerpoint/2013/main/command"/>
      <pc:sldMk xmlns:pc="http://schemas.microsoft.com/office/powerpoint/2013/main/command" cId="1271245432" sldId="267"/>
      <ac:spMk id="8" creationId="{25D49AD5-52D4-51DA-3B2E-59B8D84DE924}"/>
    </ac:deMkLst>
    <p188:txBody>
      <a:bodyPr/>
      <a:lstStyle/>
      <a:p>
        <a:r>
          <a:rPr lang="en-US"/>
          <a:t>safety of the child... need to be spelled out as there are always texts on children adopted regularily by the council and why this one is new..  </a:t>
        </a:r>
      </a:p>
    </p188:txBody>
  </p188:cm>
</p188:cmLst>
</file>

<file path=ppt/comments/modernComment_10D_3DE9F41D.xml><?xml version="1.0" encoding="utf-8"?>
<p188:cmLst xmlns:a="http://schemas.openxmlformats.org/drawingml/2006/main" xmlns:r="http://schemas.openxmlformats.org/officeDocument/2006/relationships" xmlns:p188="http://schemas.microsoft.com/office/powerpoint/2018/8/main">
  <p188:cm id="{670D8617-1852-4509-B107-2DFA1F7470E4}" authorId="{0985C2E0-164A-ADDA-62BC-E941EEABF714}" status="resolved" created="2024-11-22T10:17:25.979" complete="100000">
    <ac:deMkLst xmlns:ac="http://schemas.microsoft.com/office/drawing/2013/main/command">
      <pc:docMk xmlns:pc="http://schemas.microsoft.com/office/powerpoint/2013/main/command"/>
      <pc:sldMk xmlns:pc="http://schemas.microsoft.com/office/powerpoint/2013/main/command" cId="1038742557" sldId="269"/>
      <ac:spMk id="8" creationId="{B92A6FAB-62F9-61AA-26C7-9AAF86203E83}"/>
    </ac:deMkLst>
    <p188:txBody>
      <a:bodyPr/>
      <a:lstStyle/>
      <a:p>
        <a:r>
          <a:rPr lang="en-US"/>
          <a:t>remote modality has discountinued.. unfortunately..</a:t>
        </a:r>
      </a:p>
    </p188:txBody>
  </p188:cm>
  <p188:cm id="{00CC498C-C422-4B50-A6C4-2209B35EDC2F}" authorId="{0985C2E0-164A-ADDA-62BC-E941EEABF714}" status="resolved" created="2024-11-22T10:18:22.403" complete="100000">
    <ac:deMkLst xmlns:ac="http://schemas.microsoft.com/office/drawing/2013/main/command">
      <pc:docMk xmlns:pc="http://schemas.microsoft.com/office/powerpoint/2013/main/command"/>
      <pc:sldMk xmlns:pc="http://schemas.microsoft.com/office/powerpoint/2013/main/command" cId="1038742557" sldId="269"/>
      <ac:spMk id="8" creationId="{B92A6FAB-62F9-61AA-26C7-9AAF86203E83}"/>
    </ac:deMkLst>
    <p188:txBody>
      <a:bodyPr/>
      <a:lstStyle/>
      <a:p>
        <a:r>
          <a:rPr lang="en-US"/>
          <a:t>give a few examples of speical sessions, new emerging HR issues.. </a:t>
        </a:r>
      </a:p>
    </p188:txBody>
  </p188:cm>
</p188:cmLst>
</file>

<file path=ppt/comments/modernComment_103_DCE10D3B.xml><?xml version="1.0" encoding="utf-8"?>
<p188:cmLst xmlns:a="http://schemas.openxmlformats.org/drawingml/2006/main" xmlns:r="http://schemas.openxmlformats.org/officeDocument/2006/relationships" xmlns:p188="http://schemas.microsoft.com/office/powerpoint/2018/8/main">
  <p188:cm id="{0F8509D8-76D7-447B-AE0C-1129C5983920}" authorId="{0985C2E0-164A-ADDA-62BC-E941EEABF714}" created="2024-11-22T13:37:32.896">
    <ac:deMkLst xmlns:ac="http://schemas.microsoft.com/office/drawing/2013/main/command">
      <pc:docMk xmlns:pc="http://schemas.microsoft.com/office/powerpoint/2013/main/command"/>
      <pc:sldMk xmlns:pc="http://schemas.microsoft.com/office/powerpoint/2013/main/command" cId="3705736507" sldId="259"/>
      <ac:picMk id="7" creationId="{D8C3AF73-960A-3965-E240-0B4F6A7940AC}"/>
    </ac:deMkLst>
    <p188:replyLst>
      <p188:reply id="{6F4A2025-ECC2-482C-80B8-06954393E801}" authorId="{9AE594F8-5CAF-8870-97F5-C941C3677DC3}" created="2024-11-22T14:37:49.034">
        <p188:txBody>
          <a:bodyPr/>
          <a:lstStyle/>
          <a:p>
            <a:r>
              <a:rPr lang="LID4096"/>
              <a:t>Have added a new slide above (slide 2), I think have answered your points</a:t>
            </a:r>
          </a:p>
        </p188:txBody>
      </p188:reply>
    </p188:replyLst>
    <p188:txBody>
      <a:bodyPr/>
      <a:lstStyle/>
      <a:p>
        <a:r>
          <a:rPr lang="en-GB"/>
          <a:t>May be add on slide on the key milestone date of the HRC and relevant resolutions, the establishment of the HRC, membership, previous review of the functioning of the HRC.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0AE67E-6241-4CF2-957B-78632CBB8538}" type="datetimeFigureOut">
              <a:rPr lang="en-GB" smtClean="0"/>
              <a:t>28/11/2024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FEB95F-03C9-434C-B3EA-BB63B73AD878}" type="slidenum">
              <a:rPr lang="en-GB" smtClean="0"/>
              <a:t>‹#›</a:t>
            </a:fld>
            <a:endParaRPr lang="en-GB"/>
          </a:p>
        </p:txBody>
      </p:sp>
    </p:spTree>
    <p:extLst>
      <p:ext uri="{BB962C8B-B14F-4D97-AF65-F5344CB8AC3E}">
        <p14:creationId xmlns:p14="http://schemas.microsoft.com/office/powerpoint/2010/main" val="3375031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A6A15-6E39-4FFA-B5DC-89EB633E6DC2}"/>
              </a:ext>
            </a:extLst>
          </p:cNvPr>
          <p:cNvSpPr>
            <a:spLocks noGrp="1"/>
          </p:cNvSpPr>
          <p:nvPr>
            <p:ph type="ctrTitle"/>
          </p:nvPr>
        </p:nvSpPr>
        <p:spPr>
          <a:xfrm>
            <a:off x="1638300" y="1371600"/>
            <a:ext cx="8127574" cy="2736443"/>
          </a:xfrm>
        </p:spPr>
        <p:txBody>
          <a:bodyPr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9A169311-3201-45EC-B973-82EC27DA529A}"/>
              </a:ext>
            </a:extLst>
          </p:cNvPr>
          <p:cNvSpPr>
            <a:spLocks noGrp="1"/>
          </p:cNvSpPr>
          <p:nvPr>
            <p:ph type="subTitle" idx="1"/>
          </p:nvPr>
        </p:nvSpPr>
        <p:spPr>
          <a:xfrm>
            <a:off x="1638300" y="4299358"/>
            <a:ext cx="8127574" cy="1187042"/>
          </a:xfrm>
        </p:spPr>
        <p:txBody>
          <a:bodyPr>
            <a:normAutofit/>
          </a:bodyPr>
          <a:lstStyle>
            <a:lvl1pPr marL="0" indent="0" algn="l">
              <a:buNone/>
              <a:defRPr sz="1800" cap="all" spc="2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9AE4B9-EDEF-4A2C-B464-332C5C624F1D}"/>
              </a:ext>
            </a:extLst>
          </p:cNvPr>
          <p:cNvSpPr>
            <a:spLocks noGrp="1"/>
          </p:cNvSpPr>
          <p:nvPr>
            <p:ph type="dt" sz="half" idx="10"/>
          </p:nvPr>
        </p:nvSpPr>
        <p:spPr/>
        <p:txBody>
          <a:bodyPr/>
          <a:lstStyle/>
          <a:p>
            <a:fld id="{0193A1E0-589E-4A9B-AF0C-918B2845872E}" type="datetime1">
              <a:rPr lang="en-US" smtClean="0"/>
              <a:t>11/28/2024</a:t>
            </a:fld>
            <a:endParaRPr lang="en-US"/>
          </a:p>
        </p:txBody>
      </p:sp>
      <p:sp>
        <p:nvSpPr>
          <p:cNvPr id="5" name="Footer Placeholder 4">
            <a:extLst>
              <a:ext uri="{FF2B5EF4-FFF2-40B4-BE49-F238E27FC236}">
                <a16:creationId xmlns:a16="http://schemas.microsoft.com/office/drawing/2014/main" id="{62B4C951-4861-4549-8E72-CEECA89E4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E1401-5637-41BC-AC21-891056450A28}"/>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1120775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3747-9ADB-4FCC-89CE-6E84D13475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AEC9C6-5D7D-4249-8820-D4C99D0AE8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F35F7-46A1-40A9-ACD7-C4923992674A}"/>
              </a:ext>
            </a:extLst>
          </p:cNvPr>
          <p:cNvSpPr>
            <a:spLocks noGrp="1"/>
          </p:cNvSpPr>
          <p:nvPr>
            <p:ph type="dt" sz="half" idx="10"/>
          </p:nvPr>
        </p:nvSpPr>
        <p:spPr/>
        <p:txBody>
          <a:bodyPr/>
          <a:lstStyle/>
          <a:p>
            <a:fld id="{237579A7-0033-4D70-83AC-8C614CCB6E1E}" type="datetime1">
              <a:rPr lang="en-US" smtClean="0"/>
              <a:t>11/28/2024</a:t>
            </a:fld>
            <a:endParaRPr lang="en-US"/>
          </a:p>
        </p:txBody>
      </p:sp>
      <p:sp>
        <p:nvSpPr>
          <p:cNvPr id="5" name="Footer Placeholder 4">
            <a:extLst>
              <a:ext uri="{FF2B5EF4-FFF2-40B4-BE49-F238E27FC236}">
                <a16:creationId xmlns:a16="http://schemas.microsoft.com/office/drawing/2014/main" id="{FA345637-B780-4999-A87D-0039BC5A94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D9777F-E471-4CC5-B27B-137CB061E28E}"/>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2267715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CB1D-064E-46DE-B533-7CDA331EEB61}"/>
              </a:ext>
            </a:extLst>
          </p:cNvPr>
          <p:cNvSpPr>
            <a:spLocks noGrp="1"/>
          </p:cNvSpPr>
          <p:nvPr>
            <p:ph type="title"/>
          </p:nvPr>
        </p:nvSpPr>
        <p:spPr>
          <a:xfrm>
            <a:off x="1638300" y="2748406"/>
            <a:ext cx="8115300" cy="2737994"/>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5FD222C0-D002-4A94-BAFF-FD1A1CCA64CE}"/>
              </a:ext>
            </a:extLst>
          </p:cNvPr>
          <p:cNvSpPr>
            <a:spLocks noGrp="1"/>
          </p:cNvSpPr>
          <p:nvPr>
            <p:ph type="body" idx="1"/>
          </p:nvPr>
        </p:nvSpPr>
        <p:spPr>
          <a:xfrm>
            <a:off x="1638300" y="1371600"/>
            <a:ext cx="8115300" cy="1333272"/>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3E7D7E-EC9F-4AA5-A559-EF556C6AD5EE}"/>
              </a:ext>
            </a:extLst>
          </p:cNvPr>
          <p:cNvSpPr>
            <a:spLocks noGrp="1"/>
          </p:cNvSpPr>
          <p:nvPr>
            <p:ph type="dt" sz="half" idx="10"/>
          </p:nvPr>
        </p:nvSpPr>
        <p:spPr/>
        <p:txBody>
          <a:bodyPr/>
          <a:lstStyle/>
          <a:p>
            <a:fld id="{F6A8CCC3-31E0-44F1-B29F-4D25CD3107D9}" type="datetime1">
              <a:rPr lang="en-US" smtClean="0"/>
              <a:t>11/28/2024</a:t>
            </a:fld>
            <a:endParaRPr lang="en-US"/>
          </a:p>
        </p:txBody>
      </p:sp>
      <p:sp>
        <p:nvSpPr>
          <p:cNvPr id="5" name="Footer Placeholder 4">
            <a:extLst>
              <a:ext uri="{FF2B5EF4-FFF2-40B4-BE49-F238E27FC236}">
                <a16:creationId xmlns:a16="http://schemas.microsoft.com/office/drawing/2014/main" id="{2677A8EE-88C1-400C-A23F-656DC76B95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C245A4-F9C6-44E9-929F-78C657C8B651}"/>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3978506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DF34F-B65E-4FA0-87E8-8890F482B383}"/>
              </a:ext>
            </a:extLst>
          </p:cNvPr>
          <p:cNvSpPr>
            <a:spLocks noGrp="1"/>
          </p:cNvSpPr>
          <p:nvPr>
            <p:ph type="title"/>
          </p:nvPr>
        </p:nvSpPr>
        <p:spPr>
          <a:xfrm>
            <a:off x="1638299" y="685800"/>
            <a:ext cx="9382348" cy="13716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D625A67-10CA-4531-93E1-39892C087E0B}"/>
              </a:ext>
            </a:extLst>
          </p:cNvPr>
          <p:cNvSpPr>
            <a:spLocks noGrp="1"/>
          </p:cNvSpPr>
          <p:nvPr>
            <p:ph sz="half" idx="1"/>
          </p:nvPr>
        </p:nvSpPr>
        <p:spPr>
          <a:xfrm>
            <a:off x="1638297" y="2057400"/>
            <a:ext cx="4553103" cy="4125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22BE36-0CAF-4D92-9AC2-9249276B96F2}"/>
              </a:ext>
            </a:extLst>
          </p:cNvPr>
          <p:cNvSpPr>
            <a:spLocks noGrp="1"/>
          </p:cNvSpPr>
          <p:nvPr>
            <p:ph sz="half" idx="2"/>
          </p:nvPr>
        </p:nvSpPr>
        <p:spPr>
          <a:xfrm>
            <a:off x="6477000" y="2057400"/>
            <a:ext cx="4543647" cy="4125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C36479-3B04-43BD-9B59-DBF6CA2BF814}"/>
              </a:ext>
            </a:extLst>
          </p:cNvPr>
          <p:cNvSpPr>
            <a:spLocks noGrp="1"/>
          </p:cNvSpPr>
          <p:nvPr>
            <p:ph type="dt" sz="half" idx="10"/>
          </p:nvPr>
        </p:nvSpPr>
        <p:spPr/>
        <p:txBody>
          <a:bodyPr/>
          <a:lstStyle/>
          <a:p>
            <a:fld id="{B6D30253-CD28-40A5-AE01-B237BFA156C0}" type="datetime1">
              <a:rPr lang="en-US" smtClean="0"/>
              <a:t>11/28/2024</a:t>
            </a:fld>
            <a:endParaRPr lang="en-US"/>
          </a:p>
        </p:txBody>
      </p:sp>
      <p:sp>
        <p:nvSpPr>
          <p:cNvPr id="6" name="Footer Placeholder 5">
            <a:extLst>
              <a:ext uri="{FF2B5EF4-FFF2-40B4-BE49-F238E27FC236}">
                <a16:creationId xmlns:a16="http://schemas.microsoft.com/office/drawing/2014/main" id="{0CFD4449-57DB-41D2-B49E-694E7C13FA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60CC2C-E50B-47D2-B62F-D5C4C9CDA7E8}"/>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1860382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8530B-D0F2-4FC4-A10F-1E54EF82C877}"/>
              </a:ext>
            </a:extLst>
          </p:cNvPr>
          <p:cNvSpPr>
            <a:spLocks noGrp="1"/>
          </p:cNvSpPr>
          <p:nvPr>
            <p:ph type="title"/>
          </p:nvPr>
        </p:nvSpPr>
        <p:spPr>
          <a:xfrm>
            <a:off x="1638300" y="755118"/>
            <a:ext cx="9378304" cy="1222765"/>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68865C-9D06-4FA3-BA3D-7187BB41B576}"/>
              </a:ext>
            </a:extLst>
          </p:cNvPr>
          <p:cNvSpPr>
            <a:spLocks noGrp="1"/>
          </p:cNvSpPr>
          <p:nvPr>
            <p:ph type="body" idx="1"/>
          </p:nvPr>
        </p:nvSpPr>
        <p:spPr>
          <a:xfrm>
            <a:off x="1638300" y="2034147"/>
            <a:ext cx="4529391" cy="681591"/>
          </a:xfrm>
        </p:spPr>
        <p:txBody>
          <a:bodyPr anchor="b">
            <a:normAutofit/>
          </a:bodyPr>
          <a:lstStyle>
            <a:lvl1pPr marL="0" indent="0">
              <a:buNone/>
              <a:defRPr sz="18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656570-8F97-4B7E-A805-96925AC4781F}"/>
              </a:ext>
            </a:extLst>
          </p:cNvPr>
          <p:cNvSpPr>
            <a:spLocks noGrp="1"/>
          </p:cNvSpPr>
          <p:nvPr>
            <p:ph sz="half" idx="2"/>
          </p:nvPr>
        </p:nvSpPr>
        <p:spPr>
          <a:xfrm>
            <a:off x="1638300" y="2748405"/>
            <a:ext cx="4529391" cy="34412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57EF54-F63F-4730-99EE-0E472578F512}"/>
              </a:ext>
            </a:extLst>
          </p:cNvPr>
          <p:cNvSpPr>
            <a:spLocks noGrp="1"/>
          </p:cNvSpPr>
          <p:nvPr>
            <p:ph type="body" sz="quarter" idx="3"/>
          </p:nvPr>
        </p:nvSpPr>
        <p:spPr>
          <a:xfrm>
            <a:off x="6487213" y="2034147"/>
            <a:ext cx="4529391" cy="681591"/>
          </a:xfrm>
        </p:spPr>
        <p:txBody>
          <a:bodyPr anchor="b">
            <a:normAutofit/>
          </a:bodyPr>
          <a:lstStyle>
            <a:lvl1pPr marL="0" indent="0">
              <a:buNone/>
              <a:defRPr sz="1800" b="1" cap="all" spc="2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08453E-B012-4889-9F49-E1351532ADF2}"/>
              </a:ext>
            </a:extLst>
          </p:cNvPr>
          <p:cNvSpPr>
            <a:spLocks noGrp="1"/>
          </p:cNvSpPr>
          <p:nvPr>
            <p:ph sz="quarter" idx="4"/>
          </p:nvPr>
        </p:nvSpPr>
        <p:spPr>
          <a:xfrm>
            <a:off x="6487213" y="2748405"/>
            <a:ext cx="4529391" cy="34412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9FC47A-8514-4C98-B1BE-FF6CC666C580}"/>
              </a:ext>
            </a:extLst>
          </p:cNvPr>
          <p:cNvSpPr>
            <a:spLocks noGrp="1"/>
          </p:cNvSpPr>
          <p:nvPr>
            <p:ph type="dt" sz="half" idx="10"/>
          </p:nvPr>
        </p:nvSpPr>
        <p:spPr/>
        <p:txBody>
          <a:bodyPr/>
          <a:lstStyle/>
          <a:p>
            <a:fld id="{30B8B82C-13DA-49AF-95CA-3B963A981FFC}" type="datetime1">
              <a:rPr lang="en-US" smtClean="0"/>
              <a:t>11/28/2024</a:t>
            </a:fld>
            <a:endParaRPr lang="en-US"/>
          </a:p>
        </p:txBody>
      </p:sp>
      <p:sp>
        <p:nvSpPr>
          <p:cNvPr id="8" name="Footer Placeholder 7">
            <a:extLst>
              <a:ext uri="{FF2B5EF4-FFF2-40B4-BE49-F238E27FC236}">
                <a16:creationId xmlns:a16="http://schemas.microsoft.com/office/drawing/2014/main" id="{CED4301A-D375-4163-9488-27A9CDC6FD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ED6105-4A37-4D4B-9BE8-715FB732C924}"/>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4215087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007F-6649-4D23-8869-C1CC29D009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8B85A1-41F9-4BC1-9C40-3E5D5C0425BF}"/>
              </a:ext>
            </a:extLst>
          </p:cNvPr>
          <p:cNvSpPr>
            <a:spLocks noGrp="1"/>
          </p:cNvSpPr>
          <p:nvPr>
            <p:ph type="dt" sz="half" idx="10"/>
          </p:nvPr>
        </p:nvSpPr>
        <p:spPr/>
        <p:txBody>
          <a:bodyPr/>
          <a:lstStyle/>
          <a:p>
            <a:fld id="{F68D92CA-0272-4161-B076-1158468E9BE6}" type="datetime1">
              <a:rPr lang="en-US" smtClean="0"/>
              <a:t>11/28/2024</a:t>
            </a:fld>
            <a:endParaRPr lang="en-US"/>
          </a:p>
        </p:txBody>
      </p:sp>
      <p:sp>
        <p:nvSpPr>
          <p:cNvPr id="4" name="Footer Placeholder 3">
            <a:extLst>
              <a:ext uri="{FF2B5EF4-FFF2-40B4-BE49-F238E27FC236}">
                <a16:creationId xmlns:a16="http://schemas.microsoft.com/office/drawing/2014/main" id="{97B23774-EAA9-47ED-87EF-EE2B29A258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526550-DD4D-45E2-8916-8314C5D0680D}"/>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3324312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35FACD-1A4D-49F3-8EA8-21B5C1A6A258}"/>
              </a:ext>
            </a:extLst>
          </p:cNvPr>
          <p:cNvSpPr>
            <a:spLocks noGrp="1"/>
          </p:cNvSpPr>
          <p:nvPr>
            <p:ph type="dt" sz="half" idx="10"/>
          </p:nvPr>
        </p:nvSpPr>
        <p:spPr/>
        <p:txBody>
          <a:bodyPr/>
          <a:lstStyle/>
          <a:p>
            <a:fld id="{41A5CBC6-E351-4508-8B16-D1F8DA8846A1}" type="datetime1">
              <a:rPr lang="en-US" smtClean="0"/>
              <a:t>11/28/2024</a:t>
            </a:fld>
            <a:endParaRPr lang="en-US"/>
          </a:p>
        </p:txBody>
      </p:sp>
      <p:sp>
        <p:nvSpPr>
          <p:cNvPr id="3" name="Footer Placeholder 2">
            <a:extLst>
              <a:ext uri="{FF2B5EF4-FFF2-40B4-BE49-F238E27FC236}">
                <a16:creationId xmlns:a16="http://schemas.microsoft.com/office/drawing/2014/main" id="{C4FFD9DD-0E4E-4C36-AF85-B3EAD7FE61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E6F4C8-14FA-4405-85EE-ABF53FB0377C}"/>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554496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E7C28-5DEE-493D-ABAD-38E4F2D75924}"/>
              </a:ext>
            </a:extLst>
          </p:cNvPr>
          <p:cNvSpPr>
            <a:spLocks noGrp="1"/>
          </p:cNvSpPr>
          <p:nvPr>
            <p:ph type="title"/>
          </p:nvPr>
        </p:nvSpPr>
        <p:spPr>
          <a:xfrm>
            <a:off x="1225621" y="1085481"/>
            <a:ext cx="3651180" cy="1657719"/>
          </a:xfrm>
        </p:spPr>
        <p:txBody>
          <a:bodyPr anchor="t"/>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5E79C5-E567-4F12-96B8-8BBEAE3D8B9F}"/>
              </a:ext>
            </a:extLst>
          </p:cNvPr>
          <p:cNvSpPr>
            <a:spLocks noGrp="1"/>
          </p:cNvSpPr>
          <p:nvPr>
            <p:ph idx="1"/>
          </p:nvPr>
        </p:nvSpPr>
        <p:spPr>
          <a:xfrm>
            <a:off x="5676900" y="1132676"/>
            <a:ext cx="5289480" cy="4728374"/>
          </a:xfrm>
        </p:spPr>
        <p:txBody>
          <a:bodyPr/>
          <a:lstStyle>
            <a:lvl1pPr>
              <a:lnSpc>
                <a:spcPct val="110000"/>
              </a:lnSpc>
              <a:defRPr sz="3200"/>
            </a:lvl1pPr>
            <a:lvl2pPr>
              <a:lnSpc>
                <a:spcPct val="110000"/>
              </a:lnSpc>
              <a:defRPr sz="2800"/>
            </a:lvl2pPr>
            <a:lvl3pPr>
              <a:lnSpc>
                <a:spcPct val="110000"/>
              </a:lnSpc>
              <a:defRPr sz="2400"/>
            </a:lvl3pPr>
            <a:lvl4pPr>
              <a:lnSpc>
                <a:spcPct val="110000"/>
              </a:lnSpc>
              <a:defRPr sz="2000"/>
            </a:lvl4pPr>
            <a:lvl5pPr>
              <a:lnSpc>
                <a:spcPct val="110000"/>
              </a:lnSpc>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33DF7F-0B5C-40CE-A65F-779FA7EFBF1C}"/>
              </a:ext>
            </a:extLst>
          </p:cNvPr>
          <p:cNvSpPr>
            <a:spLocks noGrp="1"/>
          </p:cNvSpPr>
          <p:nvPr>
            <p:ph type="body" sz="half" idx="2"/>
          </p:nvPr>
        </p:nvSpPr>
        <p:spPr>
          <a:xfrm>
            <a:off x="1225621" y="2748406"/>
            <a:ext cx="3651180" cy="3112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22248C-1826-4833-9592-383B5873AECA}"/>
              </a:ext>
            </a:extLst>
          </p:cNvPr>
          <p:cNvSpPr>
            <a:spLocks noGrp="1"/>
          </p:cNvSpPr>
          <p:nvPr>
            <p:ph type="dt" sz="half" idx="10"/>
          </p:nvPr>
        </p:nvSpPr>
        <p:spPr/>
        <p:txBody>
          <a:bodyPr/>
          <a:lstStyle/>
          <a:p>
            <a:fld id="{E3165EB5-B747-44EC-B2DD-FC34B1835B23}" type="datetime1">
              <a:rPr lang="en-US" smtClean="0"/>
              <a:t>11/28/2024</a:t>
            </a:fld>
            <a:endParaRPr lang="en-US"/>
          </a:p>
        </p:txBody>
      </p:sp>
      <p:sp>
        <p:nvSpPr>
          <p:cNvPr id="6" name="Footer Placeholder 5">
            <a:extLst>
              <a:ext uri="{FF2B5EF4-FFF2-40B4-BE49-F238E27FC236}">
                <a16:creationId xmlns:a16="http://schemas.microsoft.com/office/drawing/2014/main" id="{E80219DC-2646-42AD-897A-EB765DCBE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238D7-4EEA-475B-B1CA-C44B89BEA304}"/>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1482676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D65BE-C907-4660-A586-71C6A1D101EC}"/>
              </a:ext>
            </a:extLst>
          </p:cNvPr>
          <p:cNvSpPr>
            <a:spLocks noGrp="1"/>
          </p:cNvSpPr>
          <p:nvPr>
            <p:ph type="title"/>
          </p:nvPr>
        </p:nvSpPr>
        <p:spPr>
          <a:xfrm>
            <a:off x="1219200" y="1085481"/>
            <a:ext cx="3657600" cy="1657719"/>
          </a:xfrm>
        </p:spPr>
        <p:txBody>
          <a:bodyPr anchor="t"/>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44C8A9-67DF-419C-B2FC-3A879CCEF393}"/>
              </a:ext>
            </a:extLst>
          </p:cNvPr>
          <p:cNvSpPr>
            <a:spLocks noGrp="1"/>
          </p:cNvSpPr>
          <p:nvPr>
            <p:ph type="pic" idx="1"/>
          </p:nvPr>
        </p:nvSpPr>
        <p:spPr>
          <a:xfrm>
            <a:off x="5676900" y="1061885"/>
            <a:ext cx="5331069" cy="47755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DA94A1-3058-402A-9C3F-2F210D91D990}"/>
              </a:ext>
            </a:extLst>
          </p:cNvPr>
          <p:cNvSpPr>
            <a:spLocks noGrp="1"/>
          </p:cNvSpPr>
          <p:nvPr>
            <p:ph type="body" sz="half" idx="2"/>
          </p:nvPr>
        </p:nvSpPr>
        <p:spPr>
          <a:xfrm>
            <a:off x="1219200" y="2748406"/>
            <a:ext cx="3657600" cy="3112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C3CA50-C8D8-4F83-B2F6-BCE825866405}"/>
              </a:ext>
            </a:extLst>
          </p:cNvPr>
          <p:cNvSpPr>
            <a:spLocks noGrp="1"/>
          </p:cNvSpPr>
          <p:nvPr>
            <p:ph type="dt" sz="half" idx="10"/>
          </p:nvPr>
        </p:nvSpPr>
        <p:spPr/>
        <p:txBody>
          <a:bodyPr/>
          <a:lstStyle/>
          <a:p>
            <a:fld id="{3E975BB6-F505-4E2A-8F71-0C6075987D98}" type="datetime1">
              <a:rPr lang="en-US" smtClean="0"/>
              <a:t>11/28/2024</a:t>
            </a:fld>
            <a:endParaRPr lang="en-US"/>
          </a:p>
        </p:txBody>
      </p:sp>
      <p:sp>
        <p:nvSpPr>
          <p:cNvPr id="6" name="Footer Placeholder 5">
            <a:extLst>
              <a:ext uri="{FF2B5EF4-FFF2-40B4-BE49-F238E27FC236}">
                <a16:creationId xmlns:a16="http://schemas.microsoft.com/office/drawing/2014/main" id="{057E5BE3-7B02-4281-BD90-C1FAAF6368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E256D-ACD5-438F-BA6F-605E5260E2E6}"/>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3638680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AD0E6-AD36-493C-9DC3-5ACC2059EC93}"/>
              </a:ext>
            </a:extLst>
          </p:cNvPr>
          <p:cNvSpPr>
            <a:spLocks noGrp="1"/>
          </p:cNvSpPr>
          <p:nvPr>
            <p:ph type="title"/>
          </p:nvPr>
        </p:nvSpPr>
        <p:spPr>
          <a:xfrm>
            <a:off x="1638299" y="685800"/>
            <a:ext cx="8915402" cy="1371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0B8558-FA83-4F6C-A6D1-2DF9D3F74BD6}"/>
              </a:ext>
            </a:extLst>
          </p:cNvPr>
          <p:cNvSpPr>
            <a:spLocks noGrp="1"/>
          </p:cNvSpPr>
          <p:nvPr>
            <p:ph type="body" orient="vert" idx="1"/>
          </p:nvPr>
        </p:nvSpPr>
        <p:spPr>
          <a:xfrm>
            <a:off x="1638299" y="2057399"/>
            <a:ext cx="8915401" cy="41148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6DE619-0CC6-4480-ABDE-277D36BDFCBB}"/>
              </a:ext>
            </a:extLst>
          </p:cNvPr>
          <p:cNvSpPr>
            <a:spLocks noGrp="1"/>
          </p:cNvSpPr>
          <p:nvPr>
            <p:ph type="dt" sz="half" idx="10"/>
          </p:nvPr>
        </p:nvSpPr>
        <p:spPr/>
        <p:txBody>
          <a:bodyPr/>
          <a:lstStyle/>
          <a:p>
            <a:fld id="{CCD4AD03-3679-4BBE-B9CC-457AB5E5B97C}" type="datetime1">
              <a:rPr lang="en-US" smtClean="0"/>
              <a:t>11/28/2024</a:t>
            </a:fld>
            <a:endParaRPr lang="en-US"/>
          </a:p>
        </p:txBody>
      </p:sp>
      <p:sp>
        <p:nvSpPr>
          <p:cNvPr id="5" name="Footer Placeholder 4">
            <a:extLst>
              <a:ext uri="{FF2B5EF4-FFF2-40B4-BE49-F238E27FC236}">
                <a16:creationId xmlns:a16="http://schemas.microsoft.com/office/drawing/2014/main" id="{140791E6-BE35-4ECA-8AD1-E8EC09B856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F94606-B928-42D6-85CC-9576F60E3B5C}"/>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324844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F18D8A-5002-491C-922A-E9624E2DBD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5882C6-2BE9-4E25-B8BB-A2346A2B0B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7BEFF9-B3BC-4C07-BF6C-2E3C91B54B78}"/>
              </a:ext>
            </a:extLst>
          </p:cNvPr>
          <p:cNvSpPr>
            <a:spLocks noGrp="1"/>
          </p:cNvSpPr>
          <p:nvPr>
            <p:ph type="dt" sz="half" idx="10"/>
          </p:nvPr>
        </p:nvSpPr>
        <p:spPr/>
        <p:txBody>
          <a:bodyPr/>
          <a:lstStyle/>
          <a:p>
            <a:fld id="{1FA877B2-0E23-4FB1-B570-0FBF1F2DB969}" type="datetime1">
              <a:rPr lang="en-US" smtClean="0"/>
              <a:t>11/28/2024</a:t>
            </a:fld>
            <a:endParaRPr lang="en-US"/>
          </a:p>
        </p:txBody>
      </p:sp>
      <p:sp>
        <p:nvSpPr>
          <p:cNvPr id="5" name="Footer Placeholder 4">
            <a:extLst>
              <a:ext uri="{FF2B5EF4-FFF2-40B4-BE49-F238E27FC236}">
                <a16:creationId xmlns:a16="http://schemas.microsoft.com/office/drawing/2014/main" id="{CE0F4CF6-CDF1-4AFD-8319-71FD4FED4F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1A026-57F4-47F7-B4F0-E0D48E01268E}"/>
              </a:ext>
            </a:extLst>
          </p:cNvPr>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2804950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31A689-589E-4A73-9313-EF44F7E4E6BA}"/>
              </a:ext>
            </a:extLst>
          </p:cNvPr>
          <p:cNvSpPr>
            <a:spLocks noGrp="1"/>
          </p:cNvSpPr>
          <p:nvPr>
            <p:ph type="title"/>
          </p:nvPr>
        </p:nvSpPr>
        <p:spPr>
          <a:xfrm>
            <a:off x="1638299" y="685800"/>
            <a:ext cx="8915402"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2B11B8-9E77-4144-B9C1-FD164D9A11A6}"/>
              </a:ext>
            </a:extLst>
          </p:cNvPr>
          <p:cNvSpPr>
            <a:spLocks noGrp="1"/>
          </p:cNvSpPr>
          <p:nvPr>
            <p:ph type="body" idx="1"/>
          </p:nvPr>
        </p:nvSpPr>
        <p:spPr>
          <a:xfrm>
            <a:off x="1638300" y="2057400"/>
            <a:ext cx="8915402" cy="413725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6E4CC-CF79-4C8D-9E5F-1BB517435A6F}"/>
              </a:ext>
            </a:extLst>
          </p:cNvPr>
          <p:cNvSpPr>
            <a:spLocks noGrp="1"/>
          </p:cNvSpPr>
          <p:nvPr>
            <p:ph type="dt" sz="half" idx="2"/>
          </p:nvPr>
        </p:nvSpPr>
        <p:spPr>
          <a:xfrm rot="5400000">
            <a:off x="-1001475" y="1517536"/>
            <a:ext cx="2801123" cy="365125"/>
          </a:xfrm>
          <a:prstGeom prst="rect">
            <a:avLst/>
          </a:prstGeom>
        </p:spPr>
        <p:txBody>
          <a:bodyPr vert="horz" lIns="91440" tIns="45720" rIns="91440" bIns="45720" rtlCol="0" anchor="ctr"/>
          <a:lstStyle>
            <a:lvl1pPr algn="l">
              <a:defRPr sz="800" cap="all" spc="100" baseline="0">
                <a:solidFill>
                  <a:schemeClr val="tx1"/>
                </a:solidFill>
              </a:defRPr>
            </a:lvl1pPr>
          </a:lstStyle>
          <a:p>
            <a:fld id="{DBC45A6C-65D4-4A43-9B60-C323ED702F04}" type="datetime1">
              <a:rPr lang="en-US" smtClean="0"/>
              <a:t>11/28/2024</a:t>
            </a:fld>
            <a:endParaRPr lang="en-US"/>
          </a:p>
        </p:txBody>
      </p:sp>
      <p:sp>
        <p:nvSpPr>
          <p:cNvPr id="5" name="Footer Placeholder 4">
            <a:extLst>
              <a:ext uri="{FF2B5EF4-FFF2-40B4-BE49-F238E27FC236}">
                <a16:creationId xmlns:a16="http://schemas.microsoft.com/office/drawing/2014/main" id="{E3D79449-05F6-4BC7-95DF-F04E1F161498}"/>
              </a:ext>
            </a:extLst>
          </p:cNvPr>
          <p:cNvSpPr>
            <a:spLocks noGrp="1"/>
          </p:cNvSpPr>
          <p:nvPr>
            <p:ph type="ftr" sz="quarter" idx="3"/>
          </p:nvPr>
        </p:nvSpPr>
        <p:spPr>
          <a:xfrm rot="5400000">
            <a:off x="10118764" y="4237870"/>
            <a:ext cx="3344053" cy="365125"/>
          </a:xfrm>
          <a:prstGeom prst="rect">
            <a:avLst/>
          </a:prstGeom>
        </p:spPr>
        <p:txBody>
          <a:bodyPr vert="horz" lIns="91440" tIns="45720" rIns="91440" bIns="45720" rtlCol="0" anchor="ctr"/>
          <a:lstStyle>
            <a:lvl1pPr algn="r">
              <a:defRPr sz="800" cap="all"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E9317FE5-2D1F-4ECC-9460-08145C3BB933}"/>
              </a:ext>
            </a:extLst>
          </p:cNvPr>
          <p:cNvSpPr>
            <a:spLocks noGrp="1"/>
          </p:cNvSpPr>
          <p:nvPr>
            <p:ph type="sldNum" sz="quarter" idx="4"/>
          </p:nvPr>
        </p:nvSpPr>
        <p:spPr>
          <a:xfrm>
            <a:off x="11228877" y="6319138"/>
            <a:ext cx="710647" cy="365125"/>
          </a:xfrm>
          <a:prstGeom prst="rect">
            <a:avLst/>
          </a:prstGeom>
        </p:spPr>
        <p:txBody>
          <a:bodyPr vert="horz" lIns="91440" tIns="45720" rIns="91440" bIns="45720" rtlCol="0" anchor="ctr"/>
          <a:lstStyle>
            <a:lvl1pPr algn="r">
              <a:defRPr sz="800" cap="all" spc="100" baseline="0">
                <a:solidFill>
                  <a:schemeClr val="tx1"/>
                </a:solidFill>
              </a:defRPr>
            </a:lvl1pPr>
          </a:lstStyle>
          <a:p>
            <a:fld id="{D637F8FC-4B86-4690-8888-22AB2F781BEF}" type="slidenum">
              <a:rPr lang="en-US" smtClean="0"/>
              <a:pPr/>
              <a:t>‹#›</a:t>
            </a:fld>
            <a:endParaRPr lang="en-US"/>
          </a:p>
        </p:txBody>
      </p:sp>
    </p:spTree>
    <p:extLst>
      <p:ext uri="{BB962C8B-B14F-4D97-AF65-F5344CB8AC3E}">
        <p14:creationId xmlns:p14="http://schemas.microsoft.com/office/powerpoint/2010/main" val="1790451735"/>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2" r:id="rId6"/>
    <p:sldLayoutId id="2147483758" r:id="rId7"/>
    <p:sldLayoutId id="2147483759" r:id="rId8"/>
    <p:sldLayoutId id="2147483760" r:id="rId9"/>
    <p:sldLayoutId id="2147483761" r:id="rId10"/>
    <p:sldLayoutId id="2147483763" r:id="rId11"/>
  </p:sldLayoutIdLst>
  <p:hf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344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8/10/relationships/comments" Target="../comments/modernComment_103_DCE10D3B.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8/10/relationships/comments" Target="../comments/modernComment_10B_4BC5AA7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8/10/relationships/comments" Target="../comments/modernComment_10D_3DE9F41D.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B505F355-D9B7-492A-91C5-52AE9D9A6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taking a picture of a ceiling&#10;&#10;Description automatically generated">
            <a:extLst>
              <a:ext uri="{FF2B5EF4-FFF2-40B4-BE49-F238E27FC236}">
                <a16:creationId xmlns:a16="http://schemas.microsoft.com/office/drawing/2014/main" id="{ED25FFCA-B0F3-738D-F6AC-5F6A020ECB59}"/>
              </a:ext>
            </a:extLst>
          </p:cNvPr>
          <p:cNvPicPr>
            <a:picLocks noChangeAspect="1"/>
          </p:cNvPicPr>
          <p:nvPr/>
        </p:nvPicPr>
        <p:blipFill>
          <a:blip r:embed="rId2">
            <a:extLst>
              <a:ext uri="{28A0092B-C50C-407E-A947-70E740481C1C}">
                <a14:useLocalDpi xmlns:a14="http://schemas.microsoft.com/office/drawing/2010/main" val="0"/>
              </a:ext>
            </a:extLst>
          </a:blip>
          <a:srcRect t="-201" b="27267"/>
          <a:stretch/>
        </p:blipFill>
        <p:spPr>
          <a:xfrm>
            <a:off x="20" y="-579111"/>
            <a:ext cx="12191980" cy="7437109"/>
          </a:xfrm>
          <a:prstGeom prst="rect">
            <a:avLst/>
          </a:prstGeom>
        </p:spPr>
      </p:pic>
      <p:sp>
        <p:nvSpPr>
          <p:cNvPr id="56" name="Rectangle 55">
            <a:extLst>
              <a:ext uri="{FF2B5EF4-FFF2-40B4-BE49-F238E27FC236}">
                <a16:creationId xmlns:a16="http://schemas.microsoft.com/office/drawing/2014/main" id="{689BF69F-F060-4ACF-A4F5-D123BAA4B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282940" y="-51065"/>
            <a:ext cx="6858000" cy="6960127"/>
          </a:xfrm>
          <a:prstGeom prst="rect">
            <a:avLst/>
          </a:prstGeom>
          <a:gradFill flip="none" rotWithShape="1">
            <a:gsLst>
              <a:gs pos="0">
                <a:srgbClr val="000000">
                  <a:alpha val="0"/>
                </a:srgbClr>
              </a:gs>
              <a:gs pos="56000">
                <a:srgbClr val="000000">
                  <a:alpha val="51000"/>
                </a:srgbClr>
              </a:gs>
              <a:gs pos="100000">
                <a:srgbClr val="000000">
                  <a:alpha val="6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CBA548-AF4A-86BE-B6BF-215DA424173E}"/>
              </a:ext>
            </a:extLst>
          </p:cNvPr>
          <p:cNvSpPr>
            <a:spLocks noGrp="1"/>
          </p:cNvSpPr>
          <p:nvPr>
            <p:ph type="ctrTitle"/>
          </p:nvPr>
        </p:nvSpPr>
        <p:spPr>
          <a:xfrm>
            <a:off x="5100319" y="1351280"/>
            <a:ext cx="6725921" cy="2736443"/>
          </a:xfrm>
        </p:spPr>
        <p:txBody>
          <a:bodyPr>
            <a:noAutofit/>
          </a:bodyPr>
          <a:lstStyle/>
          <a:p>
            <a:pPr algn="r">
              <a:lnSpc>
                <a:spcPct val="90000"/>
              </a:lnSpc>
            </a:pPr>
            <a:r>
              <a:rPr lang="en-GB" sz="4000" dirty="0">
                <a:solidFill>
                  <a:srgbClr val="FFFFFF"/>
                </a:solidFill>
                <a:effectLst>
                  <a:outerShdw blurRad="1270000" dist="50800" dir="5400000" algn="ctr" rotWithShape="0">
                    <a:srgbClr val="000000">
                      <a:alpha val="43137"/>
                    </a:srgbClr>
                  </a:outerShdw>
                </a:effectLst>
                <a:latin typeface="Bookman Old Style" panose="02050604050505020204" pitchFamily="18" charset="0"/>
                <a:ea typeface="DengXian" panose="02010600030101010101" pitchFamily="2" charset="-122"/>
              </a:rPr>
              <a:t>The Work of the HRC: Trends, Challenges and Main Outcomes/Future of the HRC – </a:t>
            </a:r>
            <a:br>
              <a:rPr lang="en-GB" sz="4000" dirty="0">
                <a:solidFill>
                  <a:srgbClr val="FFFFFF"/>
                </a:solidFill>
                <a:effectLst>
                  <a:outerShdw blurRad="1270000" dist="50800" dir="5400000" algn="ctr" rotWithShape="0">
                    <a:srgbClr val="000000">
                      <a:alpha val="43137"/>
                    </a:srgbClr>
                  </a:outerShdw>
                </a:effectLst>
                <a:latin typeface="Bookman Old Style" panose="02050604050505020204" pitchFamily="18" charset="0"/>
                <a:ea typeface="DengXian" panose="02010600030101010101" pitchFamily="2" charset="-122"/>
              </a:rPr>
            </a:br>
            <a:r>
              <a:rPr lang="en-GB" sz="4000" dirty="0">
                <a:solidFill>
                  <a:srgbClr val="FFFFFF"/>
                </a:solidFill>
                <a:effectLst>
                  <a:outerShdw blurRad="1270000" dist="50800" dir="5400000" algn="ctr" rotWithShape="0">
                    <a:srgbClr val="000000">
                      <a:alpha val="43137"/>
                    </a:srgbClr>
                  </a:outerShdw>
                </a:effectLst>
                <a:latin typeface="Bookman Old Style" panose="02050604050505020204" pitchFamily="18" charset="0"/>
                <a:ea typeface="DengXian" panose="02010600030101010101" pitchFamily="2" charset="-122"/>
              </a:rPr>
              <a:t>Status Review </a:t>
            </a:r>
            <a:endParaRPr lang="LID4096" sz="4000" dirty="0">
              <a:solidFill>
                <a:srgbClr val="FFFFFF"/>
              </a:solidFill>
              <a:effectLst>
                <a:outerShdw blurRad="1270000" dist="50800" dir="5400000" algn="ctr" rotWithShape="0">
                  <a:srgbClr val="000000">
                    <a:alpha val="43137"/>
                  </a:srgbClr>
                </a:outerShdw>
              </a:effectLst>
              <a:latin typeface="Bookman Old Style" panose="02050604050505020204" pitchFamily="18" charset="0"/>
            </a:endParaRPr>
          </a:p>
        </p:txBody>
      </p:sp>
      <p:sp>
        <p:nvSpPr>
          <p:cNvPr id="3" name="Slide Number Placeholder 2">
            <a:extLst>
              <a:ext uri="{FF2B5EF4-FFF2-40B4-BE49-F238E27FC236}">
                <a16:creationId xmlns:a16="http://schemas.microsoft.com/office/drawing/2014/main" id="{BEE9DC67-8EFD-FD9C-5824-A12B99CBE9AB}"/>
              </a:ext>
            </a:extLst>
          </p:cNvPr>
          <p:cNvSpPr>
            <a:spLocks noGrp="1"/>
          </p:cNvSpPr>
          <p:nvPr>
            <p:ph type="sldNum" sz="quarter" idx="12"/>
          </p:nvPr>
        </p:nvSpPr>
        <p:spPr/>
        <p:txBody>
          <a:bodyPr/>
          <a:lstStyle/>
          <a:p>
            <a:fld id="{D637F8FC-4B86-4690-8888-22AB2F781BEF}" type="slidenum">
              <a:rPr lang="en-US" smtClean="0"/>
              <a:t>1</a:t>
            </a:fld>
            <a:endParaRPr lang="en-US"/>
          </a:p>
        </p:txBody>
      </p:sp>
    </p:spTree>
    <p:extLst>
      <p:ext uri="{BB962C8B-B14F-4D97-AF65-F5344CB8AC3E}">
        <p14:creationId xmlns:p14="http://schemas.microsoft.com/office/powerpoint/2010/main" val="4096280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8E9C4A-E347-9F00-01E6-CCFB1F6CD8AB}"/>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B143930C-09B6-5611-7160-16309DF11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B6EE728-4DB6-DEF5-9129-47429E4561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5800"/>
            <a:ext cx="113919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taking a picture of a ceiling&#10;&#10;Description automatically generated">
            <a:extLst>
              <a:ext uri="{FF2B5EF4-FFF2-40B4-BE49-F238E27FC236}">
                <a16:creationId xmlns:a16="http://schemas.microsoft.com/office/drawing/2014/main" id="{CE562DB9-775E-CA7C-7DF2-E67147206312}"/>
              </a:ext>
            </a:extLst>
          </p:cNvPr>
          <p:cNvPicPr>
            <a:picLocks noChangeAspect="1"/>
          </p:cNvPicPr>
          <p:nvPr/>
        </p:nvPicPr>
        <p:blipFill>
          <a:blip r:embed="rId2">
            <a:alphaModFix amt="32000"/>
            <a:extLst>
              <a:ext uri="{28A0092B-C50C-407E-A947-70E740481C1C}">
                <a14:useLocalDpi xmlns:a14="http://schemas.microsoft.com/office/drawing/2010/main" val="0"/>
              </a:ext>
            </a:extLst>
          </a:blip>
          <a:srcRect l="1318" r="21986" b="30000"/>
          <a:stretch/>
        </p:blipFill>
        <p:spPr>
          <a:xfrm>
            <a:off x="-1" y="-1"/>
            <a:ext cx="12170247" cy="7000875"/>
          </a:xfrm>
          <a:prstGeom prst="rect">
            <a:avLst/>
          </a:prstGeom>
          <a:solidFill>
            <a:schemeClr val="bg1">
              <a:alpha val="0"/>
            </a:schemeClr>
          </a:solidFill>
          <a:ln>
            <a:noFill/>
          </a:ln>
          <a:effectLst>
            <a:outerShdw blurRad="1270000" dist="50800" dir="5400000" algn="ctr" rotWithShape="0">
              <a:schemeClr val="bg1"/>
            </a:outerShdw>
          </a:effectLst>
        </p:spPr>
      </p:pic>
      <p:sp>
        <p:nvSpPr>
          <p:cNvPr id="2" name="Title 1">
            <a:extLst>
              <a:ext uri="{FF2B5EF4-FFF2-40B4-BE49-F238E27FC236}">
                <a16:creationId xmlns:a16="http://schemas.microsoft.com/office/drawing/2014/main" id="{D8DC204E-0DB9-0C13-2463-DB96CBCB94B1}"/>
              </a:ext>
            </a:extLst>
          </p:cNvPr>
          <p:cNvSpPr>
            <a:spLocks noGrp="1"/>
          </p:cNvSpPr>
          <p:nvPr>
            <p:ph type="ctrTitle"/>
          </p:nvPr>
        </p:nvSpPr>
        <p:spPr>
          <a:xfrm>
            <a:off x="22860" y="180975"/>
            <a:ext cx="10986135" cy="1154629"/>
          </a:xfrm>
        </p:spPr>
        <p:txBody>
          <a:bodyPr>
            <a:noAutofit/>
          </a:bodyPr>
          <a:lstStyle/>
          <a:p>
            <a:pPr>
              <a:lnSpc>
                <a:spcPct val="90000"/>
              </a:lnSpc>
            </a:pPr>
            <a:r>
              <a:rPr lang="en-US" sz="3600" b="1">
                <a:latin typeface="Bookman Old Style" panose="02050604050505020204" pitchFamily="18" charset="0"/>
              </a:rPr>
              <a:t>Key Milestones of the Human Rights Council</a:t>
            </a:r>
            <a:br>
              <a:rPr lang="en-US" sz="3600" b="1" kern="1200">
                <a:latin typeface="Bookman Old Style" panose="02050604050505020204" pitchFamily="18" charset="0"/>
              </a:rPr>
            </a:br>
            <a:endParaRPr lang="LID4096" sz="3600">
              <a:latin typeface="Bookman Old Style" panose="02050604050505020204" pitchFamily="18" charset="0"/>
            </a:endParaRPr>
          </a:p>
        </p:txBody>
      </p:sp>
      <p:sp>
        <p:nvSpPr>
          <p:cNvPr id="5" name="TextBox 4">
            <a:extLst>
              <a:ext uri="{FF2B5EF4-FFF2-40B4-BE49-F238E27FC236}">
                <a16:creationId xmlns:a16="http://schemas.microsoft.com/office/drawing/2014/main" id="{39539FBB-D22E-5804-A31E-32CC7D4BB0D9}"/>
              </a:ext>
            </a:extLst>
          </p:cNvPr>
          <p:cNvSpPr txBox="1"/>
          <p:nvPr/>
        </p:nvSpPr>
        <p:spPr>
          <a:xfrm>
            <a:off x="253366" y="901164"/>
            <a:ext cx="11719160" cy="7607211"/>
          </a:xfrm>
          <a:prstGeom prst="rect">
            <a:avLst/>
          </a:prstGeom>
          <a:noFill/>
        </p:spPr>
        <p:txBody>
          <a:bodyPr wrap="square">
            <a:spAutoFit/>
          </a:bodyPr>
          <a:lstStyle/>
          <a:p>
            <a:pPr marL="342900" indent="-342900">
              <a:spcAft>
                <a:spcPts val="1125"/>
              </a:spcAft>
              <a:buFont typeface="Arial" panose="020B0604020202020204" pitchFamily="34" charset="0"/>
              <a:buChar char="•"/>
            </a:pPr>
            <a:r>
              <a:rPr lang="en-US" sz="2000" b="0" i="0" dirty="0">
                <a:solidFill>
                  <a:srgbClr val="444444"/>
                </a:solidFill>
                <a:effectLst/>
                <a:latin typeface="Bookman Old Style" panose="02050604050505020204" pitchFamily="18" charset="0"/>
              </a:rPr>
              <a:t>Main intergovernmental body within the United Nations responsible for strengthening the promotion and protection of human rights around the globe</a:t>
            </a:r>
          </a:p>
          <a:p>
            <a:pPr marL="342900" indent="-342900" algn="l">
              <a:spcAft>
                <a:spcPts val="1125"/>
              </a:spcAft>
              <a:buFont typeface="Arial" panose="020B0604020202020204" pitchFamily="34" charset="0"/>
              <a:buChar char="•"/>
            </a:pPr>
            <a:r>
              <a:rPr lang="en-US" sz="2000" b="0" i="0" dirty="0">
                <a:solidFill>
                  <a:srgbClr val="444444"/>
                </a:solidFill>
                <a:effectLst/>
                <a:latin typeface="Bookman Old Style" panose="02050604050505020204" pitchFamily="18" charset="0"/>
              </a:rPr>
              <a:t>Established in </a:t>
            </a:r>
            <a:r>
              <a:rPr lang="en-US" sz="2000" b="1" i="0" dirty="0">
                <a:solidFill>
                  <a:srgbClr val="444444"/>
                </a:solidFill>
                <a:effectLst/>
                <a:latin typeface="Bookman Old Style" panose="02050604050505020204" pitchFamily="18" charset="0"/>
              </a:rPr>
              <a:t>2006 by the General Assembly </a:t>
            </a:r>
            <a:r>
              <a:rPr lang="en-US" sz="2000" b="0" i="0" dirty="0">
                <a:solidFill>
                  <a:srgbClr val="444444"/>
                </a:solidFill>
                <a:effectLst/>
                <a:latin typeface="Bookman Old Style" panose="02050604050505020204" pitchFamily="18" charset="0"/>
              </a:rPr>
              <a:t>(A/RES/60/251)</a:t>
            </a:r>
          </a:p>
          <a:p>
            <a:pPr marL="342900" indent="-342900" algn="l">
              <a:spcAft>
                <a:spcPts val="1125"/>
              </a:spcAft>
              <a:buFont typeface="Arial" panose="020B0604020202020204" pitchFamily="34" charset="0"/>
              <a:buChar char="•"/>
            </a:pPr>
            <a:r>
              <a:rPr lang="en-US" sz="2000" b="0" i="0" dirty="0">
                <a:solidFill>
                  <a:srgbClr val="444444"/>
                </a:solidFill>
                <a:effectLst/>
                <a:latin typeface="Bookman Old Style" panose="02050604050505020204" pitchFamily="18" charset="0"/>
              </a:rPr>
              <a:t>Composed of </a:t>
            </a:r>
            <a:r>
              <a:rPr lang="en-US" sz="2000" b="1" i="0" dirty="0">
                <a:solidFill>
                  <a:srgbClr val="444444"/>
                </a:solidFill>
                <a:effectLst/>
                <a:latin typeface="Bookman Old Style" panose="02050604050505020204" pitchFamily="18" charset="0"/>
              </a:rPr>
              <a:t>47 Member States</a:t>
            </a:r>
          </a:p>
          <a:p>
            <a:pPr marL="342900" indent="-342900" algn="l">
              <a:spcAft>
                <a:spcPts val="1125"/>
              </a:spcAft>
              <a:buFont typeface="Arial" panose="020B0604020202020204" pitchFamily="34" charset="0"/>
              <a:buChar char="•"/>
            </a:pPr>
            <a:endParaRPr lang="en-US" sz="2000" b="1" i="0" dirty="0">
              <a:solidFill>
                <a:srgbClr val="444444"/>
              </a:solidFill>
              <a:effectLst/>
              <a:latin typeface="Bookman Old Style" panose="02050604050505020204" pitchFamily="18" charset="0"/>
            </a:endParaRPr>
          </a:p>
          <a:p>
            <a:pPr marL="342900" indent="-342900" algn="l">
              <a:spcAft>
                <a:spcPts val="1125"/>
              </a:spcAft>
              <a:buFont typeface="Arial" panose="020B0604020202020204" pitchFamily="34" charset="0"/>
              <a:buChar char="•"/>
            </a:pPr>
            <a:r>
              <a:rPr lang="en-US" sz="2000" b="1" dirty="0">
                <a:solidFill>
                  <a:srgbClr val="444444"/>
                </a:solidFill>
                <a:latin typeface="Bookman Old Style" panose="02050604050505020204" pitchFamily="18" charset="0"/>
              </a:rPr>
              <a:t>The </a:t>
            </a:r>
            <a:r>
              <a:rPr lang="en-US" sz="2000" b="1" i="0" dirty="0">
                <a:solidFill>
                  <a:srgbClr val="444444"/>
                </a:solidFill>
                <a:effectLst/>
                <a:latin typeface="Bookman Old Style" panose="02050604050505020204" pitchFamily="18" charset="0"/>
              </a:rPr>
              <a:t>Review of the work and functioning of the HRC (2011)</a:t>
            </a:r>
          </a:p>
          <a:p>
            <a:pPr lvl="1">
              <a:spcAft>
                <a:spcPts val="1125"/>
              </a:spcAft>
            </a:pPr>
            <a:r>
              <a:rPr lang="en-US" sz="2000" dirty="0">
                <a:solidFill>
                  <a:srgbClr val="444444"/>
                </a:solidFill>
                <a:latin typeface="Bookman Old Style" panose="02050604050505020204" pitchFamily="18" charset="0"/>
              </a:rPr>
              <a:t>- Improved</a:t>
            </a:r>
            <a:r>
              <a:rPr lang="en-US" sz="2000" b="0" i="0" dirty="0">
                <a:solidFill>
                  <a:srgbClr val="444444"/>
                </a:solidFill>
                <a:effectLst/>
                <a:latin typeface="Bookman Old Style" panose="02050604050505020204" pitchFamily="18" charset="0"/>
              </a:rPr>
              <a:t> </a:t>
            </a:r>
            <a:r>
              <a:rPr lang="en-US" sz="2000" b="1" i="0" dirty="0">
                <a:solidFill>
                  <a:srgbClr val="444444"/>
                </a:solidFill>
                <a:effectLst/>
                <a:latin typeface="Bookman Old Style" panose="02050604050505020204" pitchFamily="18" charset="0"/>
              </a:rPr>
              <a:t>interaction with civil society and NGOs</a:t>
            </a:r>
          </a:p>
          <a:p>
            <a:pPr marL="800100" lvl="1" indent="-342900">
              <a:spcAft>
                <a:spcPts val="1125"/>
              </a:spcAft>
              <a:buFontTx/>
              <a:buChar char="-"/>
            </a:pPr>
            <a:r>
              <a:rPr lang="en-US" sz="2000" b="1" dirty="0">
                <a:solidFill>
                  <a:srgbClr val="444444"/>
                </a:solidFill>
                <a:latin typeface="Bookman Old Style" panose="02050604050505020204" pitchFamily="18" charset="0"/>
              </a:rPr>
              <a:t>Streamlined working methods </a:t>
            </a:r>
            <a:r>
              <a:rPr lang="en-US" sz="2000" dirty="0">
                <a:solidFill>
                  <a:srgbClr val="444444"/>
                </a:solidFill>
                <a:latin typeface="Bookman Old Style" panose="02050604050505020204" pitchFamily="18" charset="0"/>
              </a:rPr>
              <a:t>- </a:t>
            </a:r>
            <a:r>
              <a:rPr lang="en-US" sz="2000" b="0" i="0" dirty="0">
                <a:solidFill>
                  <a:srgbClr val="444444"/>
                </a:solidFill>
                <a:effectLst/>
                <a:latin typeface="Bookman Old Style" panose="02050604050505020204" pitchFamily="18" charset="0"/>
              </a:rPr>
              <a:t>improve transparency and enhance credibility of the Council (in practice, flexibility of the tool box: urgent debates, EID, special sessions, oral updates of the HC, investigative mechanisms.. </a:t>
            </a:r>
            <a:r>
              <a:rPr lang="en-US" sz="2000" b="0" i="0" dirty="0" err="1">
                <a:solidFill>
                  <a:srgbClr val="444444"/>
                </a:solidFill>
                <a:effectLst/>
                <a:latin typeface="Bookman Old Style" panose="02050604050505020204" pitchFamily="18" charset="0"/>
              </a:rPr>
              <a:t>etc</a:t>
            </a:r>
            <a:r>
              <a:rPr lang="en-US" sz="2000" b="0" i="0" dirty="0">
                <a:solidFill>
                  <a:srgbClr val="444444"/>
                </a:solidFill>
                <a:effectLst/>
                <a:latin typeface="Bookman Old Style" panose="02050604050505020204" pitchFamily="18" charset="0"/>
              </a:rPr>
              <a:t>) </a:t>
            </a:r>
            <a:endParaRPr lang="en-US" sz="2000" b="1" i="0" dirty="0">
              <a:solidFill>
                <a:srgbClr val="444444"/>
              </a:solidFill>
              <a:effectLst/>
              <a:latin typeface="Bookman Old Style" panose="02050604050505020204" pitchFamily="18" charset="0"/>
            </a:endParaRPr>
          </a:p>
          <a:p>
            <a:pPr marL="800100" lvl="1" indent="-342900">
              <a:spcAft>
                <a:spcPts val="1125"/>
              </a:spcAft>
              <a:buFontTx/>
              <a:buChar char="-"/>
            </a:pPr>
            <a:r>
              <a:rPr lang="en-US" sz="2000" b="1" dirty="0">
                <a:solidFill>
                  <a:srgbClr val="444444"/>
                </a:solidFill>
                <a:latin typeface="Bookman Old Style" panose="02050604050505020204" pitchFamily="18" charset="0"/>
              </a:rPr>
              <a:t>Strengthen the selection process of SRs </a:t>
            </a:r>
            <a:r>
              <a:rPr lang="en-US" sz="2000" dirty="0">
                <a:solidFill>
                  <a:srgbClr val="444444"/>
                </a:solidFill>
                <a:latin typeface="Bookman Old Style" panose="02050604050505020204" pitchFamily="18" charset="0"/>
              </a:rPr>
              <a:t>– applications, interviews, commitments</a:t>
            </a:r>
            <a:endParaRPr lang="en-US" sz="2000" b="1" i="0" dirty="0">
              <a:solidFill>
                <a:srgbClr val="444444"/>
              </a:solidFill>
              <a:effectLst/>
              <a:latin typeface="Bookman Old Style" panose="02050604050505020204" pitchFamily="18" charset="0"/>
            </a:endParaRPr>
          </a:p>
          <a:p>
            <a:pPr lvl="1">
              <a:spcAft>
                <a:spcPts val="1125"/>
              </a:spcAft>
            </a:pPr>
            <a:endParaRPr lang="en-US" sz="2000" b="0" i="0" dirty="0">
              <a:solidFill>
                <a:srgbClr val="444444"/>
              </a:solidFill>
              <a:effectLst/>
              <a:latin typeface="Bookman Old Style" panose="02050604050505020204" pitchFamily="18" charset="0"/>
            </a:endParaRPr>
          </a:p>
          <a:p>
            <a:pPr marL="342900" indent="-342900">
              <a:spcAft>
                <a:spcPts val="1125"/>
              </a:spcAft>
              <a:buFont typeface="Arial" panose="020B0604020202020204" pitchFamily="34" charset="0"/>
              <a:buChar char="•"/>
            </a:pPr>
            <a:r>
              <a:rPr lang="en-US" sz="2000" b="1" dirty="0">
                <a:solidFill>
                  <a:srgbClr val="444444"/>
                </a:solidFill>
                <a:latin typeface="Bookman Old Style" panose="02050604050505020204" pitchFamily="18" charset="0"/>
              </a:rPr>
              <a:t>The review of </a:t>
            </a:r>
            <a:r>
              <a:rPr lang="en-US" sz="2000" b="1" dirty="0">
                <a:solidFill>
                  <a:srgbClr val="444444"/>
                </a:solidFill>
                <a:highlight>
                  <a:srgbClr val="FFFF00"/>
                </a:highlight>
                <a:latin typeface="Bookman Old Style" panose="02050604050505020204" pitchFamily="18" charset="0"/>
              </a:rPr>
              <a:t>the status of the HRC </a:t>
            </a:r>
            <a:r>
              <a:rPr lang="en-US" sz="2000" b="1" dirty="0">
                <a:solidFill>
                  <a:srgbClr val="444444"/>
                </a:solidFill>
                <a:latin typeface="Bookman Old Style" panose="02050604050505020204" pitchFamily="18" charset="0"/>
              </a:rPr>
              <a:t>(resolution GA65/Res/281 by 2026)</a:t>
            </a:r>
          </a:p>
          <a:p>
            <a:pPr>
              <a:spcAft>
                <a:spcPts val="1125"/>
              </a:spcAft>
            </a:pPr>
            <a:r>
              <a:rPr lang="en-US" sz="2000" dirty="0">
                <a:solidFill>
                  <a:srgbClr val="444444"/>
                </a:solidFill>
                <a:latin typeface="Bookman Old Style" panose="02050604050505020204" pitchFamily="18" charset="0"/>
              </a:rPr>
              <a:t> </a:t>
            </a:r>
          </a:p>
          <a:p>
            <a:pPr marL="342900" indent="-342900">
              <a:spcAft>
                <a:spcPts val="1125"/>
              </a:spcAft>
              <a:buFont typeface="Arial" panose="020B0604020202020204" pitchFamily="34" charset="0"/>
              <a:buChar char="•"/>
            </a:pPr>
            <a:endParaRPr lang="en-US" sz="2000" b="0" i="0" dirty="0">
              <a:solidFill>
                <a:srgbClr val="444444"/>
              </a:solidFill>
              <a:effectLst/>
              <a:latin typeface="Bookman Old Style" panose="02050604050505020204" pitchFamily="18" charset="0"/>
            </a:endParaRPr>
          </a:p>
          <a:p>
            <a:pPr marL="342900" indent="-342900" algn="l">
              <a:spcAft>
                <a:spcPts val="1125"/>
              </a:spcAft>
              <a:buFont typeface="Arial" panose="020B0604020202020204" pitchFamily="34" charset="0"/>
              <a:buChar char="•"/>
            </a:pPr>
            <a:endParaRPr lang="en-US" sz="2000" b="0" i="0" dirty="0">
              <a:solidFill>
                <a:srgbClr val="444444"/>
              </a:solidFill>
              <a:effectLst/>
              <a:latin typeface="Bookman Old Style" panose="02050604050505020204" pitchFamily="18" charset="0"/>
            </a:endParaRPr>
          </a:p>
          <a:p>
            <a:pPr lvl="1">
              <a:spcAft>
                <a:spcPts val="1125"/>
              </a:spcAft>
            </a:pPr>
            <a:endParaRPr lang="en-US" sz="2000" dirty="0">
              <a:solidFill>
                <a:srgbClr val="444444"/>
              </a:solidFill>
              <a:latin typeface="Bookman Old Style" panose="02050604050505020204" pitchFamily="18" charset="0"/>
            </a:endParaRPr>
          </a:p>
          <a:p>
            <a:pPr marL="800100" lvl="1" indent="-342900">
              <a:spcAft>
                <a:spcPts val="1125"/>
              </a:spcAft>
              <a:buFont typeface="Courier New" panose="02070309020205020404" pitchFamily="49" charset="0"/>
              <a:buChar char="o"/>
            </a:pPr>
            <a:endParaRPr lang="en-US" sz="2000" b="0" i="0" dirty="0">
              <a:solidFill>
                <a:srgbClr val="444444"/>
              </a:solidFill>
              <a:effectLst/>
              <a:latin typeface="Bookman Old Style" panose="02050604050505020204" pitchFamily="18" charset="0"/>
            </a:endParaRPr>
          </a:p>
        </p:txBody>
      </p:sp>
      <p:sp>
        <p:nvSpPr>
          <p:cNvPr id="3" name="Slide Number Placeholder 2">
            <a:extLst>
              <a:ext uri="{FF2B5EF4-FFF2-40B4-BE49-F238E27FC236}">
                <a16:creationId xmlns:a16="http://schemas.microsoft.com/office/drawing/2014/main" id="{E8E82E45-55BF-9C6E-FCF0-5DB393B5266A}"/>
              </a:ext>
            </a:extLst>
          </p:cNvPr>
          <p:cNvSpPr>
            <a:spLocks noGrp="1"/>
          </p:cNvSpPr>
          <p:nvPr>
            <p:ph type="sldNum" sz="quarter" idx="12"/>
          </p:nvPr>
        </p:nvSpPr>
        <p:spPr/>
        <p:txBody>
          <a:bodyPr/>
          <a:lstStyle/>
          <a:p>
            <a:fld id="{D637F8FC-4B86-4690-8888-22AB2F781BEF}" type="slidenum">
              <a:rPr lang="en-US" smtClean="0"/>
              <a:t>2</a:t>
            </a:fld>
            <a:endParaRPr lang="en-US"/>
          </a:p>
        </p:txBody>
      </p:sp>
    </p:spTree>
    <p:extLst>
      <p:ext uri="{BB962C8B-B14F-4D97-AF65-F5344CB8AC3E}">
        <p14:creationId xmlns:p14="http://schemas.microsoft.com/office/powerpoint/2010/main" val="1436961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E4AB41-573C-AF25-BB04-4DCA729B7FA4}"/>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AEF0F480-AC05-4FED-9090-797A1AA65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295D3A5B-8711-48A3-ABD6-39982B174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5800"/>
            <a:ext cx="113919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taking a picture of a ceiling&#10;&#10;Description automatically generated">
            <a:extLst>
              <a:ext uri="{FF2B5EF4-FFF2-40B4-BE49-F238E27FC236}">
                <a16:creationId xmlns:a16="http://schemas.microsoft.com/office/drawing/2014/main" id="{D8C3AF73-960A-3965-E240-0B4F6A7940AC}"/>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1318" r="21986" b="30000"/>
          <a:stretch/>
        </p:blipFill>
        <p:spPr>
          <a:xfrm>
            <a:off x="-1" y="0"/>
            <a:ext cx="12170247" cy="6547104"/>
          </a:xfrm>
          <a:prstGeom prst="rect">
            <a:avLst/>
          </a:prstGeom>
          <a:solidFill>
            <a:schemeClr val="bg1">
              <a:alpha val="0"/>
            </a:schemeClr>
          </a:solidFill>
          <a:ln>
            <a:noFill/>
          </a:ln>
          <a:effectLst>
            <a:outerShdw blurRad="1270000" dist="50800" dir="5400000" algn="ctr" rotWithShape="0">
              <a:schemeClr val="bg1"/>
            </a:outerShdw>
          </a:effectLst>
        </p:spPr>
      </p:pic>
      <p:sp>
        <p:nvSpPr>
          <p:cNvPr id="2" name="Title 1">
            <a:extLst>
              <a:ext uri="{FF2B5EF4-FFF2-40B4-BE49-F238E27FC236}">
                <a16:creationId xmlns:a16="http://schemas.microsoft.com/office/drawing/2014/main" id="{D6A30820-F4F2-00AC-57B4-F237526B095E}"/>
              </a:ext>
            </a:extLst>
          </p:cNvPr>
          <p:cNvSpPr>
            <a:spLocks noGrp="1"/>
          </p:cNvSpPr>
          <p:nvPr>
            <p:ph type="ctrTitle"/>
          </p:nvPr>
        </p:nvSpPr>
        <p:spPr>
          <a:xfrm>
            <a:off x="7593330" y="1087634"/>
            <a:ext cx="3268980" cy="2528225"/>
          </a:xfrm>
        </p:spPr>
        <p:txBody>
          <a:bodyPr>
            <a:noAutofit/>
          </a:bodyPr>
          <a:lstStyle/>
          <a:p>
            <a:pPr>
              <a:lnSpc>
                <a:spcPct val="90000"/>
              </a:lnSpc>
            </a:pPr>
            <a:r>
              <a:rPr lang="en-US" sz="3600" b="1">
                <a:latin typeface="Bookman Old Style" panose="02050604050505020204" pitchFamily="18" charset="0"/>
              </a:rPr>
              <a:t>Meetings at the Council (regular sessions)</a:t>
            </a:r>
            <a:br>
              <a:rPr lang="en-US" sz="3600" b="1" kern="1200">
                <a:latin typeface="Bookman Old Style" panose="02050604050505020204" pitchFamily="18" charset="0"/>
              </a:rPr>
            </a:br>
            <a:endParaRPr lang="LID4096" sz="3600">
              <a:latin typeface="Bookman Old Style" panose="02050604050505020204" pitchFamily="18" charset="0"/>
            </a:endParaRPr>
          </a:p>
        </p:txBody>
      </p:sp>
      <p:graphicFrame>
        <p:nvGraphicFramePr>
          <p:cNvPr id="4" name="Chart 3">
            <a:extLst>
              <a:ext uri="{FF2B5EF4-FFF2-40B4-BE49-F238E27FC236}">
                <a16:creationId xmlns:a16="http://schemas.microsoft.com/office/drawing/2014/main" id="{096B8AA3-0EAC-1CD7-8391-58D5B83CA058}"/>
              </a:ext>
            </a:extLst>
          </p:cNvPr>
          <p:cNvGraphicFramePr>
            <a:graphicFrameLocks/>
          </p:cNvGraphicFramePr>
          <p:nvPr>
            <p:extLst>
              <p:ext uri="{D42A27DB-BD31-4B8C-83A1-F6EECF244321}">
                <p14:modId xmlns:p14="http://schemas.microsoft.com/office/powerpoint/2010/main" val="1734040773"/>
              </p:ext>
            </p:extLst>
          </p:nvPr>
        </p:nvGraphicFramePr>
        <p:xfrm>
          <a:off x="91440" y="955040"/>
          <a:ext cx="6972300" cy="4998719"/>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7A85B750-D374-4064-8FBC-F81D1FC6B3C6}"/>
              </a:ext>
            </a:extLst>
          </p:cNvPr>
          <p:cNvSpPr txBox="1"/>
          <p:nvPr/>
        </p:nvSpPr>
        <p:spPr>
          <a:xfrm>
            <a:off x="7446645" y="3516829"/>
            <a:ext cx="3562350" cy="1569660"/>
          </a:xfrm>
          <a:prstGeom prst="rect">
            <a:avLst/>
          </a:prstGeom>
          <a:noFill/>
        </p:spPr>
        <p:txBody>
          <a:bodyPr wrap="square">
            <a:spAutoFit/>
          </a:bodyPr>
          <a:lstStyle/>
          <a:p>
            <a:r>
              <a:rPr lang="en-US" sz="2400" b="1">
                <a:effectLst/>
                <a:latin typeface="Bookman Old Style" panose="02050604050505020204" pitchFamily="18" charset="0"/>
                <a:ea typeface="DengXian" panose="02010600030101010101" pitchFamily="2" charset="-122"/>
              </a:rPr>
              <a:t>200 percent increase </a:t>
            </a:r>
            <a:r>
              <a:rPr lang="en-US" sz="2400">
                <a:effectLst/>
                <a:latin typeface="Bookman Old Style" panose="02050604050505020204" pitchFamily="18" charset="0"/>
                <a:ea typeface="DengXian" panose="02010600030101010101" pitchFamily="2" charset="-122"/>
              </a:rPr>
              <a:t>in the number of meetings since its inception in 2006</a:t>
            </a:r>
            <a:endParaRPr lang="LID4096" sz="2400">
              <a:latin typeface="Bookman Old Style" panose="02050604050505020204" pitchFamily="18" charset="0"/>
            </a:endParaRPr>
          </a:p>
        </p:txBody>
      </p:sp>
      <p:sp>
        <p:nvSpPr>
          <p:cNvPr id="3" name="Slide Number Placeholder 2">
            <a:extLst>
              <a:ext uri="{FF2B5EF4-FFF2-40B4-BE49-F238E27FC236}">
                <a16:creationId xmlns:a16="http://schemas.microsoft.com/office/drawing/2014/main" id="{A909FCB5-FB43-89DF-6E41-6C0FBAEBFC17}"/>
              </a:ext>
            </a:extLst>
          </p:cNvPr>
          <p:cNvSpPr>
            <a:spLocks noGrp="1"/>
          </p:cNvSpPr>
          <p:nvPr>
            <p:ph type="sldNum" sz="quarter" idx="12"/>
          </p:nvPr>
        </p:nvSpPr>
        <p:spPr/>
        <p:txBody>
          <a:bodyPr/>
          <a:lstStyle/>
          <a:p>
            <a:fld id="{D637F8FC-4B86-4690-8888-22AB2F781BEF}" type="slidenum">
              <a:rPr lang="en-US" smtClean="0"/>
              <a:t>3</a:t>
            </a:fld>
            <a:endParaRPr lang="en-US"/>
          </a:p>
        </p:txBody>
      </p:sp>
    </p:spTree>
    <p:extLst>
      <p:ext uri="{BB962C8B-B14F-4D97-AF65-F5344CB8AC3E}">
        <p14:creationId xmlns:p14="http://schemas.microsoft.com/office/powerpoint/2010/main" val="3705736507"/>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8C9060-E01B-757E-FDA2-888A9E4F7137}"/>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A1BBAFFD-4799-C65D-A87A-F4AEC99613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11F65533-B3F9-D0FE-A5A0-CA65053DB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5800"/>
            <a:ext cx="113919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taking a picture of a ceiling&#10;&#10;Description automatically generated">
            <a:extLst>
              <a:ext uri="{FF2B5EF4-FFF2-40B4-BE49-F238E27FC236}">
                <a16:creationId xmlns:a16="http://schemas.microsoft.com/office/drawing/2014/main" id="{6DCA181F-1554-3314-8577-CF68DA8D5052}"/>
              </a:ext>
            </a:extLst>
          </p:cNvPr>
          <p:cNvPicPr>
            <a:picLocks noChangeAspect="1"/>
          </p:cNvPicPr>
          <p:nvPr/>
        </p:nvPicPr>
        <p:blipFill>
          <a:blip r:embed="rId2">
            <a:alphaModFix amt="32000"/>
            <a:extLst>
              <a:ext uri="{28A0092B-C50C-407E-A947-70E740481C1C}">
                <a14:useLocalDpi xmlns:a14="http://schemas.microsoft.com/office/drawing/2010/main" val="0"/>
              </a:ext>
            </a:extLst>
          </a:blip>
          <a:srcRect l="1318" r="39719" b="30000"/>
          <a:stretch/>
        </p:blipFill>
        <p:spPr>
          <a:xfrm>
            <a:off x="0" y="-4230418"/>
            <a:ext cx="12192000" cy="11329185"/>
          </a:xfrm>
          <a:prstGeom prst="rect">
            <a:avLst/>
          </a:prstGeom>
          <a:solidFill>
            <a:schemeClr val="bg1">
              <a:alpha val="0"/>
            </a:schemeClr>
          </a:solidFill>
          <a:ln>
            <a:noFill/>
          </a:ln>
          <a:effectLst>
            <a:outerShdw blurRad="1270000" dist="50800" dir="5400000" algn="ctr" rotWithShape="0">
              <a:schemeClr val="bg1"/>
            </a:outerShdw>
          </a:effectLst>
        </p:spPr>
      </p:pic>
      <p:sp>
        <p:nvSpPr>
          <p:cNvPr id="2" name="Title 1">
            <a:extLst>
              <a:ext uri="{FF2B5EF4-FFF2-40B4-BE49-F238E27FC236}">
                <a16:creationId xmlns:a16="http://schemas.microsoft.com/office/drawing/2014/main" id="{985A5256-40B1-A816-BF0D-45961086EF7F}"/>
              </a:ext>
            </a:extLst>
          </p:cNvPr>
          <p:cNvSpPr>
            <a:spLocks noGrp="1"/>
          </p:cNvSpPr>
          <p:nvPr>
            <p:ph type="ctrTitle"/>
          </p:nvPr>
        </p:nvSpPr>
        <p:spPr>
          <a:xfrm>
            <a:off x="7887591" y="900775"/>
            <a:ext cx="3297677" cy="2528225"/>
          </a:xfrm>
        </p:spPr>
        <p:txBody>
          <a:bodyPr>
            <a:normAutofit fontScale="90000"/>
          </a:bodyPr>
          <a:lstStyle/>
          <a:p>
            <a:pPr>
              <a:lnSpc>
                <a:spcPct val="90000"/>
              </a:lnSpc>
            </a:pPr>
            <a:r>
              <a:rPr lang="en-US" sz="4000" kern="1200">
                <a:latin typeface="Bookman Old Style" panose="02050604050505020204" pitchFamily="18" charset="0"/>
              </a:rPr>
              <a:t>Interactive Dialogues at the Council</a:t>
            </a:r>
            <a:br>
              <a:rPr lang="en-US" b="1" kern="1200">
                <a:latin typeface="+mj-lt"/>
                <a:ea typeface="+mj-ea"/>
                <a:cs typeface="+mj-cs"/>
              </a:rPr>
            </a:br>
            <a:endParaRPr lang="LID4096"/>
          </a:p>
        </p:txBody>
      </p:sp>
      <p:graphicFrame>
        <p:nvGraphicFramePr>
          <p:cNvPr id="6" name="Chart 5">
            <a:extLst>
              <a:ext uri="{FF2B5EF4-FFF2-40B4-BE49-F238E27FC236}">
                <a16:creationId xmlns:a16="http://schemas.microsoft.com/office/drawing/2014/main" id="{F3C5ED37-F8D4-8586-76F5-D3BDB4C5DC7E}"/>
              </a:ext>
            </a:extLst>
          </p:cNvPr>
          <p:cNvGraphicFramePr>
            <a:graphicFrameLocks/>
          </p:cNvGraphicFramePr>
          <p:nvPr>
            <p:extLst>
              <p:ext uri="{D42A27DB-BD31-4B8C-83A1-F6EECF244321}">
                <p14:modId xmlns:p14="http://schemas.microsoft.com/office/powerpoint/2010/main" val="2522240069"/>
              </p:ext>
            </p:extLst>
          </p:nvPr>
        </p:nvGraphicFramePr>
        <p:xfrm>
          <a:off x="0" y="685800"/>
          <a:ext cx="7680960" cy="54864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57E0A251-13B5-2090-7A9F-1B4EB809E7EF}"/>
              </a:ext>
            </a:extLst>
          </p:cNvPr>
          <p:cNvSpPr txBox="1"/>
          <p:nvPr/>
        </p:nvSpPr>
        <p:spPr>
          <a:xfrm>
            <a:off x="8505825" y="3745467"/>
            <a:ext cx="2762250" cy="1200329"/>
          </a:xfrm>
          <a:prstGeom prst="rect">
            <a:avLst/>
          </a:prstGeom>
          <a:noFill/>
        </p:spPr>
        <p:txBody>
          <a:bodyPr wrap="square">
            <a:spAutoFit/>
          </a:bodyPr>
          <a:lstStyle/>
          <a:p>
            <a:r>
              <a:rPr lang="en-CH" sz="2400" b="1">
                <a:latin typeface="Bookman Old Style" panose="02050604050505020204" pitchFamily="18" charset="0"/>
              </a:rPr>
              <a:t>127</a:t>
            </a:r>
            <a:r>
              <a:rPr lang="en-US" sz="2400" b="1">
                <a:latin typeface="Bookman Old Style" panose="02050604050505020204" pitchFamily="18" charset="0"/>
              </a:rPr>
              <a:t> percent </a:t>
            </a:r>
            <a:r>
              <a:rPr lang="en-US" sz="2400">
                <a:latin typeface="Bookman Old Style" panose="02050604050505020204" pitchFamily="18" charset="0"/>
              </a:rPr>
              <a:t>increase since 2010</a:t>
            </a:r>
            <a:endParaRPr lang="LID4096" sz="2400">
              <a:latin typeface="Bookman Old Style" panose="02050604050505020204" pitchFamily="18" charset="0"/>
            </a:endParaRPr>
          </a:p>
        </p:txBody>
      </p:sp>
      <p:sp>
        <p:nvSpPr>
          <p:cNvPr id="3" name="Slide Number Placeholder 2">
            <a:extLst>
              <a:ext uri="{FF2B5EF4-FFF2-40B4-BE49-F238E27FC236}">
                <a16:creationId xmlns:a16="http://schemas.microsoft.com/office/drawing/2014/main" id="{420631D3-4565-6C6B-AE7E-A7D7590E1AAC}"/>
              </a:ext>
            </a:extLst>
          </p:cNvPr>
          <p:cNvSpPr>
            <a:spLocks noGrp="1"/>
          </p:cNvSpPr>
          <p:nvPr>
            <p:ph type="sldNum" sz="quarter" idx="12"/>
          </p:nvPr>
        </p:nvSpPr>
        <p:spPr/>
        <p:txBody>
          <a:bodyPr/>
          <a:lstStyle/>
          <a:p>
            <a:fld id="{D637F8FC-4B86-4690-8888-22AB2F781BEF}" type="slidenum">
              <a:rPr lang="en-US" smtClean="0"/>
              <a:t>4</a:t>
            </a:fld>
            <a:endParaRPr lang="en-US"/>
          </a:p>
        </p:txBody>
      </p:sp>
    </p:spTree>
    <p:extLst>
      <p:ext uri="{BB962C8B-B14F-4D97-AF65-F5344CB8AC3E}">
        <p14:creationId xmlns:p14="http://schemas.microsoft.com/office/powerpoint/2010/main" val="1011063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FD2D52-E42B-EAAE-63A3-610D787C0EBD}"/>
            </a:ext>
          </a:extLst>
        </p:cNvPr>
        <p:cNvGrpSpPr/>
        <p:nvPr/>
      </p:nvGrpSpPr>
      <p:grpSpPr>
        <a:xfrm>
          <a:off x="0" y="0"/>
          <a:ext cx="0" cy="0"/>
          <a:chOff x="0" y="0"/>
          <a:chExt cx="0" cy="0"/>
        </a:xfrm>
      </p:grpSpPr>
      <p:sp>
        <p:nvSpPr>
          <p:cNvPr id="51" name="Rectangle 50">
            <a:extLst>
              <a:ext uri="{FF2B5EF4-FFF2-40B4-BE49-F238E27FC236}">
                <a16:creationId xmlns:a16="http://schemas.microsoft.com/office/drawing/2014/main" id="{023569C8-0F3D-4050-94E9-266BC2A83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95D3A5B-8711-48A3-ABD6-39982B174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76900" cy="4800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taking a picture of a ceiling&#10;&#10;Description automatically generated">
            <a:extLst>
              <a:ext uri="{FF2B5EF4-FFF2-40B4-BE49-F238E27FC236}">
                <a16:creationId xmlns:a16="http://schemas.microsoft.com/office/drawing/2014/main" id="{BB02CECA-F745-4768-5672-811C1AA130D3}"/>
              </a:ext>
            </a:extLst>
          </p:cNvPr>
          <p:cNvPicPr>
            <a:picLocks noChangeAspect="1"/>
          </p:cNvPicPr>
          <p:nvPr/>
        </p:nvPicPr>
        <p:blipFill>
          <a:blip r:embed="rId2">
            <a:alphaModFix amt="32000"/>
            <a:extLst>
              <a:ext uri="{28A0092B-C50C-407E-A947-70E740481C1C}">
                <a14:useLocalDpi xmlns:a14="http://schemas.microsoft.com/office/drawing/2010/main" val="0"/>
              </a:ext>
            </a:extLst>
          </a:blip>
          <a:srcRect l="1318" r="21986" b="30000"/>
          <a:stretch/>
        </p:blipFill>
        <p:spPr>
          <a:xfrm>
            <a:off x="0" y="0"/>
            <a:ext cx="11391900" cy="6858000"/>
          </a:xfrm>
          <a:prstGeom prst="rect">
            <a:avLst/>
          </a:prstGeom>
          <a:solidFill>
            <a:schemeClr val="bg1">
              <a:alpha val="0"/>
            </a:schemeClr>
          </a:solidFill>
          <a:ln>
            <a:noFill/>
          </a:ln>
          <a:effectLst>
            <a:outerShdw blurRad="1270000" dist="50800" dir="5400000" algn="ctr" rotWithShape="0">
              <a:schemeClr val="bg1"/>
            </a:outerShdw>
          </a:effectLst>
        </p:spPr>
      </p:pic>
      <p:sp>
        <p:nvSpPr>
          <p:cNvPr id="2" name="Title 1">
            <a:extLst>
              <a:ext uri="{FF2B5EF4-FFF2-40B4-BE49-F238E27FC236}">
                <a16:creationId xmlns:a16="http://schemas.microsoft.com/office/drawing/2014/main" id="{EDD37834-539B-BE24-DF0C-951623265B01}"/>
              </a:ext>
            </a:extLst>
          </p:cNvPr>
          <p:cNvSpPr>
            <a:spLocks noGrp="1"/>
          </p:cNvSpPr>
          <p:nvPr>
            <p:ph type="ctrTitle"/>
          </p:nvPr>
        </p:nvSpPr>
        <p:spPr>
          <a:xfrm>
            <a:off x="792938" y="1094839"/>
            <a:ext cx="4091023" cy="2610921"/>
          </a:xfrm>
        </p:spPr>
        <p:txBody>
          <a:bodyPr anchor="b">
            <a:normAutofit/>
          </a:bodyPr>
          <a:lstStyle/>
          <a:p>
            <a:r>
              <a:rPr lang="en-US" sz="3600" kern="1200">
                <a:latin typeface="Bookman Old Style" panose="02050604050505020204" pitchFamily="18" charset="0"/>
              </a:rPr>
              <a:t>Forecasted Interactive Dialogues</a:t>
            </a:r>
            <a:br>
              <a:rPr lang="en-US" sz="3200" b="1" kern="1200">
                <a:latin typeface="+mj-lt"/>
                <a:ea typeface="+mj-ea"/>
                <a:cs typeface="+mj-cs"/>
              </a:rPr>
            </a:br>
            <a:endParaRPr lang="LID4096" sz="3200"/>
          </a:p>
        </p:txBody>
      </p:sp>
      <p:graphicFrame>
        <p:nvGraphicFramePr>
          <p:cNvPr id="3" name="Chart 2">
            <a:extLst>
              <a:ext uri="{FF2B5EF4-FFF2-40B4-BE49-F238E27FC236}">
                <a16:creationId xmlns:a16="http://schemas.microsoft.com/office/drawing/2014/main" id="{9366B662-47B8-4576-958C-14A56EA55BD3}"/>
              </a:ext>
              <a:ext uri="{147F2762-F138-4A5C-976F-8EAC2B608ADB}">
                <a16:predDERef xmlns:a16="http://schemas.microsoft.com/office/drawing/2014/main" pred="{FC1CC527-F44F-4B05-B7F9-F597BF7BE847}"/>
              </a:ext>
            </a:extLst>
          </p:cNvPr>
          <p:cNvGraphicFramePr>
            <a:graphicFrameLocks/>
          </p:cNvGraphicFramePr>
          <p:nvPr>
            <p:extLst>
              <p:ext uri="{D42A27DB-BD31-4B8C-83A1-F6EECF244321}">
                <p14:modId xmlns:p14="http://schemas.microsoft.com/office/powerpoint/2010/main" val="977560557"/>
              </p:ext>
            </p:extLst>
          </p:nvPr>
        </p:nvGraphicFramePr>
        <p:xfrm>
          <a:off x="5624460" y="-2"/>
          <a:ext cx="6567519" cy="6604002"/>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F040A438-6BFA-2C5E-092A-6F2A2F552943}"/>
              </a:ext>
            </a:extLst>
          </p:cNvPr>
          <p:cNvSpPr>
            <a:spLocks noGrp="1"/>
          </p:cNvSpPr>
          <p:nvPr>
            <p:ph type="sldNum" sz="quarter" idx="12"/>
          </p:nvPr>
        </p:nvSpPr>
        <p:spPr/>
        <p:txBody>
          <a:bodyPr/>
          <a:lstStyle/>
          <a:p>
            <a:fld id="{D637F8FC-4B86-4690-8888-22AB2F781BEF}" type="slidenum">
              <a:rPr lang="en-US" smtClean="0"/>
              <a:t>5</a:t>
            </a:fld>
            <a:endParaRPr lang="en-US"/>
          </a:p>
        </p:txBody>
      </p:sp>
    </p:spTree>
    <p:extLst>
      <p:ext uri="{BB962C8B-B14F-4D97-AF65-F5344CB8AC3E}">
        <p14:creationId xmlns:p14="http://schemas.microsoft.com/office/powerpoint/2010/main" val="2356333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taking a picture of a ceiling&#10;&#10;Description automatically generated">
            <a:extLst>
              <a:ext uri="{FF2B5EF4-FFF2-40B4-BE49-F238E27FC236}">
                <a16:creationId xmlns:a16="http://schemas.microsoft.com/office/drawing/2014/main" id="{869A5827-966E-0870-CE6B-9179B08B5F2A}"/>
              </a:ext>
            </a:extLst>
          </p:cNvPr>
          <p:cNvPicPr>
            <a:picLocks noChangeAspect="1"/>
          </p:cNvPicPr>
          <p:nvPr/>
        </p:nvPicPr>
        <p:blipFill>
          <a:blip r:embed="rId2">
            <a:alphaModFix amt="32000"/>
            <a:extLst>
              <a:ext uri="{28A0092B-C50C-407E-A947-70E740481C1C}">
                <a14:useLocalDpi xmlns:a14="http://schemas.microsoft.com/office/drawing/2010/main" val="0"/>
              </a:ext>
            </a:extLst>
          </a:blip>
          <a:srcRect l="1318" r="21986" b="30000"/>
          <a:stretch/>
        </p:blipFill>
        <p:spPr>
          <a:xfrm>
            <a:off x="0" y="0"/>
            <a:ext cx="12367260" cy="6858000"/>
          </a:xfrm>
          <a:prstGeom prst="rect">
            <a:avLst/>
          </a:prstGeom>
          <a:solidFill>
            <a:schemeClr val="bg1">
              <a:alpha val="0"/>
            </a:schemeClr>
          </a:solidFill>
          <a:ln>
            <a:noFill/>
          </a:ln>
          <a:effectLst>
            <a:outerShdw blurRad="1270000" dist="50800" dir="5400000" algn="ctr" rotWithShape="0">
              <a:schemeClr val="bg1"/>
            </a:outerShdw>
          </a:effectLst>
        </p:spPr>
      </p:pic>
      <p:graphicFrame>
        <p:nvGraphicFramePr>
          <p:cNvPr id="5" name="Chart 4">
            <a:extLst>
              <a:ext uri="{FF2B5EF4-FFF2-40B4-BE49-F238E27FC236}">
                <a16:creationId xmlns:a16="http://schemas.microsoft.com/office/drawing/2014/main" id="{4F0ABC1F-340D-21BD-4904-BF86D4959F05}"/>
              </a:ext>
            </a:extLst>
          </p:cNvPr>
          <p:cNvGraphicFramePr>
            <a:graphicFrameLocks/>
          </p:cNvGraphicFramePr>
          <p:nvPr>
            <p:extLst>
              <p:ext uri="{D42A27DB-BD31-4B8C-83A1-F6EECF244321}">
                <p14:modId xmlns:p14="http://schemas.microsoft.com/office/powerpoint/2010/main" val="2652635047"/>
              </p:ext>
            </p:extLst>
          </p:nvPr>
        </p:nvGraphicFramePr>
        <p:xfrm>
          <a:off x="264160" y="1280160"/>
          <a:ext cx="11409679" cy="550672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C582EF61-1003-16DD-212F-7BD16E86307E}"/>
              </a:ext>
            </a:extLst>
          </p:cNvPr>
          <p:cNvSpPr txBox="1"/>
          <p:nvPr/>
        </p:nvSpPr>
        <p:spPr>
          <a:xfrm>
            <a:off x="264160" y="344615"/>
            <a:ext cx="11541759" cy="5909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a:ln>
                  <a:noFill/>
                </a:ln>
                <a:solidFill>
                  <a:schemeClr val="tx1">
                    <a:lumMod val="85000"/>
                    <a:lumOff val="15000"/>
                  </a:schemeClr>
                </a:solidFill>
                <a:effectLst/>
                <a:uLnTx/>
                <a:uFillTx/>
                <a:latin typeface="Bookman Old Style" panose="02050604050505020204" pitchFamily="18" charset="0"/>
              </a:rPr>
              <a:t>Enhanced Interactive Dialogues at the Council</a:t>
            </a:r>
          </a:p>
        </p:txBody>
      </p:sp>
      <p:sp>
        <p:nvSpPr>
          <p:cNvPr id="2" name="Slide Number Placeholder 1">
            <a:extLst>
              <a:ext uri="{FF2B5EF4-FFF2-40B4-BE49-F238E27FC236}">
                <a16:creationId xmlns:a16="http://schemas.microsoft.com/office/drawing/2014/main" id="{88DF0938-8981-5910-9D21-8079DABF4A91}"/>
              </a:ext>
            </a:extLst>
          </p:cNvPr>
          <p:cNvSpPr>
            <a:spLocks noGrp="1"/>
          </p:cNvSpPr>
          <p:nvPr>
            <p:ph type="sldNum" sz="quarter" idx="12"/>
          </p:nvPr>
        </p:nvSpPr>
        <p:spPr/>
        <p:txBody>
          <a:bodyPr/>
          <a:lstStyle/>
          <a:p>
            <a:fld id="{D637F8FC-4B86-4690-8888-22AB2F781BEF}" type="slidenum">
              <a:rPr lang="en-US" smtClean="0"/>
              <a:t>6</a:t>
            </a:fld>
            <a:endParaRPr lang="en-US"/>
          </a:p>
        </p:txBody>
      </p:sp>
    </p:spTree>
    <p:extLst>
      <p:ext uri="{BB962C8B-B14F-4D97-AF65-F5344CB8AC3E}">
        <p14:creationId xmlns:p14="http://schemas.microsoft.com/office/powerpoint/2010/main" val="34183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FD3B1-75B7-520A-F69D-2634B36D3D83}"/>
            </a:ext>
          </a:extLst>
        </p:cNvPr>
        <p:cNvGrpSpPr/>
        <p:nvPr/>
      </p:nvGrpSpPr>
      <p:grpSpPr>
        <a:xfrm>
          <a:off x="0" y="0"/>
          <a:ext cx="0" cy="0"/>
          <a:chOff x="0" y="0"/>
          <a:chExt cx="0" cy="0"/>
        </a:xfrm>
      </p:grpSpPr>
      <p:pic>
        <p:nvPicPr>
          <p:cNvPr id="4" name="Picture 3" descr="A person taking a picture of a ceiling&#10;&#10;Description automatically generated">
            <a:extLst>
              <a:ext uri="{FF2B5EF4-FFF2-40B4-BE49-F238E27FC236}">
                <a16:creationId xmlns:a16="http://schemas.microsoft.com/office/drawing/2014/main" id="{60AE0C2A-53D0-ED09-5EA1-4A8A5D113B45}"/>
              </a:ext>
            </a:extLst>
          </p:cNvPr>
          <p:cNvPicPr>
            <a:picLocks noChangeAspect="1"/>
          </p:cNvPicPr>
          <p:nvPr/>
        </p:nvPicPr>
        <p:blipFill>
          <a:blip r:embed="rId2">
            <a:alphaModFix amt="32000"/>
            <a:extLst>
              <a:ext uri="{28A0092B-C50C-407E-A947-70E740481C1C}">
                <a14:useLocalDpi xmlns:a14="http://schemas.microsoft.com/office/drawing/2010/main" val="0"/>
              </a:ext>
            </a:extLst>
          </a:blip>
          <a:srcRect l="1318" r="21986" b="30000"/>
          <a:stretch/>
        </p:blipFill>
        <p:spPr>
          <a:xfrm>
            <a:off x="0" y="0"/>
            <a:ext cx="12367260" cy="6858000"/>
          </a:xfrm>
          <a:prstGeom prst="rect">
            <a:avLst/>
          </a:prstGeom>
          <a:solidFill>
            <a:schemeClr val="bg1">
              <a:alpha val="0"/>
            </a:schemeClr>
          </a:solidFill>
          <a:ln>
            <a:noFill/>
          </a:ln>
          <a:effectLst>
            <a:outerShdw blurRad="1270000" dist="50800" dir="5400000" algn="ctr" rotWithShape="0">
              <a:schemeClr val="bg1"/>
            </a:outerShdw>
          </a:effectLst>
        </p:spPr>
      </p:pic>
      <p:graphicFrame>
        <p:nvGraphicFramePr>
          <p:cNvPr id="2" name="Chart 1">
            <a:extLst>
              <a:ext uri="{FF2B5EF4-FFF2-40B4-BE49-F238E27FC236}">
                <a16:creationId xmlns:a16="http://schemas.microsoft.com/office/drawing/2014/main" id="{4F017B0A-E417-EA30-4CCE-5E4F32127DE2}"/>
              </a:ext>
            </a:extLst>
          </p:cNvPr>
          <p:cNvGraphicFramePr>
            <a:graphicFrameLocks/>
          </p:cNvGraphicFramePr>
          <p:nvPr>
            <p:extLst>
              <p:ext uri="{D42A27DB-BD31-4B8C-83A1-F6EECF244321}">
                <p14:modId xmlns:p14="http://schemas.microsoft.com/office/powerpoint/2010/main" val="4163181664"/>
              </p:ext>
            </p:extLst>
          </p:nvPr>
        </p:nvGraphicFramePr>
        <p:xfrm>
          <a:off x="645160" y="1960880"/>
          <a:ext cx="10901680" cy="489712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146F712A-A6AA-3182-3581-95E7471E93EC}"/>
              </a:ext>
            </a:extLst>
          </p:cNvPr>
          <p:cNvSpPr txBox="1"/>
          <p:nvPr/>
        </p:nvSpPr>
        <p:spPr>
          <a:xfrm>
            <a:off x="2457450" y="334008"/>
            <a:ext cx="7452360" cy="1089529"/>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a:ln>
                  <a:noFill/>
                </a:ln>
                <a:solidFill>
                  <a:schemeClr val="tx1">
                    <a:lumMod val="85000"/>
                    <a:lumOff val="15000"/>
                  </a:schemeClr>
                </a:solidFill>
                <a:effectLst/>
                <a:uLnTx/>
                <a:uFillTx/>
                <a:latin typeface="Bookman Old Style" panose="02050604050505020204" pitchFamily="18" charset="0"/>
              </a:rPr>
              <a:t>Number of Panels at the Council</a:t>
            </a:r>
          </a:p>
        </p:txBody>
      </p:sp>
      <p:sp>
        <p:nvSpPr>
          <p:cNvPr id="3" name="Slide Number Placeholder 2">
            <a:extLst>
              <a:ext uri="{FF2B5EF4-FFF2-40B4-BE49-F238E27FC236}">
                <a16:creationId xmlns:a16="http://schemas.microsoft.com/office/drawing/2014/main" id="{02C57481-D6A8-E65D-E8F5-6EA66DDD057A}"/>
              </a:ext>
            </a:extLst>
          </p:cNvPr>
          <p:cNvSpPr>
            <a:spLocks noGrp="1"/>
          </p:cNvSpPr>
          <p:nvPr>
            <p:ph type="sldNum" sz="quarter" idx="12"/>
          </p:nvPr>
        </p:nvSpPr>
        <p:spPr/>
        <p:txBody>
          <a:bodyPr/>
          <a:lstStyle/>
          <a:p>
            <a:fld id="{D637F8FC-4B86-4690-8888-22AB2F781BEF}" type="slidenum">
              <a:rPr lang="en-US" smtClean="0"/>
              <a:t>7</a:t>
            </a:fld>
            <a:endParaRPr lang="en-US"/>
          </a:p>
        </p:txBody>
      </p:sp>
    </p:spTree>
    <p:extLst>
      <p:ext uri="{BB962C8B-B14F-4D97-AF65-F5344CB8AC3E}">
        <p14:creationId xmlns:p14="http://schemas.microsoft.com/office/powerpoint/2010/main" val="2050617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92C79-4204-2C63-2F2E-7A2035FA6077}"/>
            </a:ext>
          </a:extLst>
        </p:cNvPr>
        <p:cNvGrpSpPr/>
        <p:nvPr/>
      </p:nvGrpSpPr>
      <p:grpSpPr>
        <a:xfrm>
          <a:off x="0" y="0"/>
          <a:ext cx="0" cy="0"/>
          <a:chOff x="0" y="0"/>
          <a:chExt cx="0" cy="0"/>
        </a:xfrm>
      </p:grpSpPr>
      <p:pic>
        <p:nvPicPr>
          <p:cNvPr id="4" name="Picture 3" descr="A person taking a picture of a ceiling&#10;&#10;Description automatically generated">
            <a:extLst>
              <a:ext uri="{FF2B5EF4-FFF2-40B4-BE49-F238E27FC236}">
                <a16:creationId xmlns:a16="http://schemas.microsoft.com/office/drawing/2014/main" id="{ADF0C2F7-E763-B3A2-60A2-ABEF5BAD8B31}"/>
              </a:ext>
            </a:extLst>
          </p:cNvPr>
          <p:cNvPicPr>
            <a:picLocks noChangeAspect="1"/>
          </p:cNvPicPr>
          <p:nvPr/>
        </p:nvPicPr>
        <p:blipFill>
          <a:blip r:embed="rId2">
            <a:alphaModFix amt="32000"/>
            <a:extLst>
              <a:ext uri="{28A0092B-C50C-407E-A947-70E740481C1C}">
                <a14:useLocalDpi xmlns:a14="http://schemas.microsoft.com/office/drawing/2010/main" val="0"/>
              </a:ext>
            </a:extLst>
          </a:blip>
          <a:srcRect l="1318" r="21986" b="30000"/>
          <a:stretch/>
        </p:blipFill>
        <p:spPr>
          <a:xfrm>
            <a:off x="0" y="0"/>
            <a:ext cx="12367260" cy="6858000"/>
          </a:xfrm>
          <a:prstGeom prst="rect">
            <a:avLst/>
          </a:prstGeom>
          <a:solidFill>
            <a:schemeClr val="bg1">
              <a:alpha val="0"/>
            </a:schemeClr>
          </a:solidFill>
          <a:ln>
            <a:noFill/>
          </a:ln>
          <a:effectLst>
            <a:outerShdw blurRad="1270000" dist="50800" dir="5400000" algn="ctr" rotWithShape="0">
              <a:schemeClr val="bg1"/>
            </a:outerShdw>
          </a:effectLst>
        </p:spPr>
      </p:pic>
      <p:graphicFrame>
        <p:nvGraphicFramePr>
          <p:cNvPr id="2" name="Chart 1">
            <a:extLst>
              <a:ext uri="{FF2B5EF4-FFF2-40B4-BE49-F238E27FC236}">
                <a16:creationId xmlns:a16="http://schemas.microsoft.com/office/drawing/2014/main" id="{9DCE5DCD-85BA-376D-19FD-0FCF0DD6794C}"/>
              </a:ext>
              <a:ext uri="{147F2762-F138-4A5C-976F-8EAC2B608ADB}">
                <a16:predDERef xmlns:a16="http://schemas.microsoft.com/office/drawing/2014/main" pred="{00000000-0008-0000-0000-000004000000}"/>
              </a:ext>
            </a:extLst>
          </p:cNvPr>
          <p:cNvGraphicFramePr>
            <a:graphicFrameLocks/>
          </p:cNvGraphicFramePr>
          <p:nvPr>
            <p:extLst>
              <p:ext uri="{D42A27DB-BD31-4B8C-83A1-F6EECF244321}">
                <p14:modId xmlns:p14="http://schemas.microsoft.com/office/powerpoint/2010/main" val="279048479"/>
              </p:ext>
            </p:extLst>
          </p:nvPr>
        </p:nvGraphicFramePr>
        <p:xfrm>
          <a:off x="0" y="863600"/>
          <a:ext cx="8829040" cy="5994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1BCD47F6-4D5D-2C3E-789B-0BE2D934A804}"/>
              </a:ext>
            </a:extLst>
          </p:cNvPr>
          <p:cNvSpPr txBox="1"/>
          <p:nvPr/>
        </p:nvSpPr>
        <p:spPr>
          <a:xfrm>
            <a:off x="9154160" y="1552476"/>
            <a:ext cx="3037840" cy="2308324"/>
          </a:xfrm>
          <a:prstGeom prst="rect">
            <a:avLst/>
          </a:prstGeom>
          <a:noFill/>
        </p:spPr>
        <p:txBody>
          <a:bodyPr wrap="square">
            <a:spAutoFit/>
          </a:bodyPr>
          <a:lstStyle/>
          <a:p>
            <a:r>
              <a:rPr lang="en-US" sz="3600" b="1" kern="1200">
                <a:latin typeface="Bookman Old Style" panose="02050604050505020204" pitchFamily="18" charset="0"/>
              </a:rPr>
              <a:t>Resolutions adopted (Regular Sessions)</a:t>
            </a:r>
            <a:endParaRPr lang="LID4096" sz="3600" b="1"/>
          </a:p>
        </p:txBody>
      </p:sp>
      <p:sp>
        <p:nvSpPr>
          <p:cNvPr id="3" name="Slide Number Placeholder 2">
            <a:extLst>
              <a:ext uri="{FF2B5EF4-FFF2-40B4-BE49-F238E27FC236}">
                <a16:creationId xmlns:a16="http://schemas.microsoft.com/office/drawing/2014/main" id="{31A90040-A26D-0BF9-9DDC-121D8658E1FC}"/>
              </a:ext>
            </a:extLst>
          </p:cNvPr>
          <p:cNvSpPr>
            <a:spLocks noGrp="1"/>
          </p:cNvSpPr>
          <p:nvPr>
            <p:ph type="sldNum" sz="quarter" idx="12"/>
          </p:nvPr>
        </p:nvSpPr>
        <p:spPr/>
        <p:txBody>
          <a:bodyPr/>
          <a:lstStyle/>
          <a:p>
            <a:fld id="{D637F8FC-4B86-4690-8888-22AB2F781BEF}" type="slidenum">
              <a:rPr lang="en-US" smtClean="0"/>
              <a:t>8</a:t>
            </a:fld>
            <a:endParaRPr lang="en-US"/>
          </a:p>
        </p:txBody>
      </p:sp>
    </p:spTree>
    <p:extLst>
      <p:ext uri="{BB962C8B-B14F-4D97-AF65-F5344CB8AC3E}">
        <p14:creationId xmlns:p14="http://schemas.microsoft.com/office/powerpoint/2010/main" val="1279059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620C1-73DB-AF7B-BD60-DDDA2ACEC275}"/>
            </a:ext>
          </a:extLst>
        </p:cNvPr>
        <p:cNvGrpSpPr/>
        <p:nvPr/>
      </p:nvGrpSpPr>
      <p:grpSpPr>
        <a:xfrm>
          <a:off x="0" y="0"/>
          <a:ext cx="0" cy="0"/>
          <a:chOff x="0" y="0"/>
          <a:chExt cx="0" cy="0"/>
        </a:xfrm>
      </p:grpSpPr>
      <p:pic>
        <p:nvPicPr>
          <p:cNvPr id="4" name="Picture 3" descr="A person taking a picture of a ceiling&#10;&#10;Description automatically generated">
            <a:extLst>
              <a:ext uri="{FF2B5EF4-FFF2-40B4-BE49-F238E27FC236}">
                <a16:creationId xmlns:a16="http://schemas.microsoft.com/office/drawing/2014/main" id="{A9D9BA32-24C1-11FB-9F4B-23C6778E92CB}"/>
              </a:ext>
            </a:extLst>
          </p:cNvPr>
          <p:cNvPicPr>
            <a:picLocks noChangeAspect="1"/>
          </p:cNvPicPr>
          <p:nvPr/>
        </p:nvPicPr>
        <p:blipFill>
          <a:blip r:embed="rId2">
            <a:alphaModFix amt="32000"/>
            <a:extLst>
              <a:ext uri="{28A0092B-C50C-407E-A947-70E740481C1C}">
                <a14:useLocalDpi xmlns:a14="http://schemas.microsoft.com/office/drawing/2010/main" val="0"/>
              </a:ext>
            </a:extLst>
          </a:blip>
          <a:srcRect l="1318" r="21986" b="30000"/>
          <a:stretch/>
        </p:blipFill>
        <p:spPr>
          <a:xfrm>
            <a:off x="0" y="0"/>
            <a:ext cx="12367260" cy="6858000"/>
          </a:xfrm>
          <a:prstGeom prst="rect">
            <a:avLst/>
          </a:prstGeom>
          <a:solidFill>
            <a:schemeClr val="bg1">
              <a:alpha val="0"/>
            </a:schemeClr>
          </a:solidFill>
          <a:ln>
            <a:noFill/>
          </a:ln>
          <a:effectLst>
            <a:outerShdw blurRad="1270000" dist="50800" dir="5400000" algn="ctr" rotWithShape="0">
              <a:schemeClr val="bg1"/>
            </a:outerShdw>
          </a:effectLst>
        </p:spPr>
      </p:pic>
      <p:sp>
        <p:nvSpPr>
          <p:cNvPr id="3" name="TextBox 2">
            <a:extLst>
              <a:ext uri="{FF2B5EF4-FFF2-40B4-BE49-F238E27FC236}">
                <a16:creationId xmlns:a16="http://schemas.microsoft.com/office/drawing/2014/main" id="{F961E767-ED14-EFDC-5E30-DE384D1F8BE7}"/>
              </a:ext>
            </a:extLst>
          </p:cNvPr>
          <p:cNvSpPr txBox="1"/>
          <p:nvPr/>
        </p:nvSpPr>
        <p:spPr>
          <a:xfrm>
            <a:off x="383540" y="226814"/>
            <a:ext cx="10132060" cy="646331"/>
          </a:xfrm>
          <a:prstGeom prst="rect">
            <a:avLst/>
          </a:prstGeom>
          <a:noFill/>
        </p:spPr>
        <p:txBody>
          <a:bodyPr wrap="square">
            <a:spAutoFit/>
          </a:bodyPr>
          <a:lstStyle/>
          <a:p>
            <a:r>
              <a:rPr lang="en-US" sz="3600" b="1" dirty="0">
                <a:solidFill>
                  <a:schemeClr val="tx1">
                    <a:lumMod val="85000"/>
                    <a:lumOff val="15000"/>
                  </a:schemeClr>
                </a:solidFill>
                <a:latin typeface="Bookman Old Style" panose="02050604050505020204" pitchFamily="18" charset="0"/>
              </a:rPr>
              <a:t>Challenges facing the Council</a:t>
            </a:r>
            <a:endParaRPr lang="LID4096" sz="3600" b="1" dirty="0">
              <a:solidFill>
                <a:schemeClr val="tx1">
                  <a:lumMod val="85000"/>
                  <a:lumOff val="15000"/>
                </a:schemeClr>
              </a:solidFill>
              <a:latin typeface="Bookman Old Style" panose="02050604050505020204" pitchFamily="18" charset="0"/>
            </a:endParaRPr>
          </a:p>
        </p:txBody>
      </p:sp>
      <p:sp>
        <p:nvSpPr>
          <p:cNvPr id="6" name="TextBox 5">
            <a:extLst>
              <a:ext uri="{FF2B5EF4-FFF2-40B4-BE49-F238E27FC236}">
                <a16:creationId xmlns:a16="http://schemas.microsoft.com/office/drawing/2014/main" id="{4164F876-7A98-C455-E0AA-CF2F9FFE8FCB}"/>
              </a:ext>
            </a:extLst>
          </p:cNvPr>
          <p:cNvSpPr txBox="1"/>
          <p:nvPr/>
        </p:nvSpPr>
        <p:spPr>
          <a:xfrm>
            <a:off x="698500" y="1653957"/>
            <a:ext cx="11280140" cy="4401205"/>
          </a:xfrm>
          <a:prstGeom prst="rect">
            <a:avLst/>
          </a:prstGeom>
          <a:noFill/>
        </p:spPr>
        <p:txBody>
          <a:bodyPr wrap="square">
            <a:spAutoFit/>
          </a:bodyPr>
          <a:lstStyle/>
          <a:p>
            <a:pPr marL="342900" indent="-342900">
              <a:buFont typeface="Arial" panose="020B0604020202020204" pitchFamily="34" charset="0"/>
              <a:buChar char="•"/>
            </a:pPr>
            <a:r>
              <a:rPr lang="en-GB" sz="2800" dirty="0">
                <a:latin typeface="Bookman Old Style" panose="02050604050505020204" pitchFamily="18" charset="0"/>
                <a:ea typeface="DengXian" panose="02010600030101010101" pitchFamily="2" charset="-122"/>
              </a:rPr>
              <a:t>Perceived g</a:t>
            </a:r>
            <a:r>
              <a:rPr lang="en-GB" sz="2800" dirty="0">
                <a:effectLst/>
                <a:latin typeface="Bookman Old Style" panose="02050604050505020204" pitchFamily="18" charset="0"/>
                <a:ea typeface="DengXian" panose="02010600030101010101" pitchFamily="2" charset="-122"/>
              </a:rPr>
              <a:t>rowing </a:t>
            </a:r>
            <a:r>
              <a:rPr lang="en-GB" sz="2800" b="1" dirty="0">
                <a:effectLst/>
                <a:latin typeface="Bookman Old Style" panose="02050604050505020204" pitchFamily="18" charset="0"/>
                <a:ea typeface="DengXian" panose="02010600030101010101" pitchFamily="2" charset="-122"/>
              </a:rPr>
              <a:t>polarizatio</a:t>
            </a:r>
            <a:r>
              <a:rPr lang="en-GB" sz="2800" b="1" dirty="0">
                <a:latin typeface="Bookman Old Style" panose="02050604050505020204" pitchFamily="18" charset="0"/>
                <a:ea typeface="DengXian" panose="02010600030101010101" pitchFamily="2" charset="-122"/>
              </a:rPr>
              <a:t>n</a:t>
            </a:r>
            <a:r>
              <a:rPr lang="en-GB" sz="2800" dirty="0">
                <a:latin typeface="Bookman Old Style" panose="02050604050505020204" pitchFamily="18" charset="0"/>
                <a:ea typeface="DengXian" panose="02010600030101010101" pitchFamily="2" charset="-122"/>
              </a:rPr>
              <a:t> in an increasingly complex geopolitical landscape</a:t>
            </a:r>
            <a:r>
              <a:rPr lang="en-GB" sz="2800" dirty="0">
                <a:effectLst/>
                <a:latin typeface="Bookman Old Style" panose="02050604050505020204" pitchFamily="18" charset="0"/>
                <a:ea typeface="DengXian" panose="02010600030101010101" pitchFamily="2" charset="-122"/>
              </a:rPr>
              <a:t> – </a:t>
            </a:r>
            <a:r>
              <a:rPr lang="en-US" sz="2800" kern="100" dirty="0">
                <a:effectLst/>
                <a:latin typeface="Bookman Old Style" panose="02050604050505020204" pitchFamily="18" charset="0"/>
                <a:ea typeface="DengXian" panose="02010600030101010101" pitchFamily="2" charset="-122"/>
                <a:cs typeface="Arial" panose="020B0604020202020204" pitchFamily="34" charset="0"/>
              </a:rPr>
              <a:t>impedes collective action to prevent and respond to crises</a:t>
            </a:r>
          </a:p>
          <a:p>
            <a:endParaRPr lang="en-GB" sz="2800" dirty="0">
              <a:effectLst/>
              <a:latin typeface="Bookman Old Style" panose="02050604050505020204" pitchFamily="18" charset="0"/>
              <a:ea typeface="DengXian" panose="02010600030101010101" pitchFamily="2" charset="-122"/>
            </a:endParaRPr>
          </a:p>
          <a:p>
            <a:pPr marL="342900" indent="-342900">
              <a:buFont typeface="Arial" panose="020B0604020202020204" pitchFamily="34" charset="0"/>
              <a:buChar char="•"/>
            </a:pPr>
            <a:r>
              <a:rPr lang="en-GB" sz="2800" b="1" dirty="0">
                <a:effectLst/>
                <a:latin typeface="Bookman Old Style" panose="02050604050505020204" pitchFamily="18" charset="0"/>
                <a:ea typeface="DengXian" panose="02010600030101010101" pitchFamily="2" charset="-122"/>
              </a:rPr>
              <a:t>Lengthening debates </a:t>
            </a:r>
            <a:r>
              <a:rPr lang="en-GB" sz="2800" dirty="0">
                <a:effectLst/>
                <a:latin typeface="Bookman Old Style" panose="02050604050505020204" pitchFamily="18" charset="0"/>
                <a:ea typeface="DengXian" panose="02010600030101010101" pitchFamily="2" charset="-122"/>
              </a:rPr>
              <a:t>and increasingly diverse and specialized issues – Council met for record-breaking 14 weeks in 2023, and 15 weeks in 2024 </a:t>
            </a:r>
          </a:p>
          <a:p>
            <a:pPr marL="342900" indent="-342900">
              <a:buFont typeface="Arial" panose="020B0604020202020204" pitchFamily="34" charset="0"/>
              <a:buChar char="•"/>
            </a:pPr>
            <a:endParaRPr lang="en-GB" sz="2800" dirty="0">
              <a:latin typeface="Bookman Old Style" panose="02050604050505020204" pitchFamily="18" charset="0"/>
              <a:ea typeface="DengXian" panose="02010600030101010101" pitchFamily="2" charset="-122"/>
            </a:endParaRPr>
          </a:p>
          <a:p>
            <a:pPr marL="342900" indent="-342900">
              <a:buFont typeface="Arial" panose="020B0604020202020204" pitchFamily="34" charset="0"/>
              <a:buChar char="•"/>
            </a:pPr>
            <a:r>
              <a:rPr lang="en-GB" sz="2800" dirty="0">
                <a:effectLst/>
                <a:latin typeface="Bookman Old Style" panose="02050604050505020204" pitchFamily="18" charset="0"/>
                <a:ea typeface="DengXian" panose="02010600030101010101" pitchFamily="2" charset="-122"/>
              </a:rPr>
              <a:t>Limits of </a:t>
            </a:r>
            <a:r>
              <a:rPr lang="en-GB" sz="2800" b="1" dirty="0">
                <a:effectLst/>
                <a:latin typeface="Bookman Old Style" panose="02050604050505020204" pitchFamily="18" charset="0"/>
                <a:ea typeface="DengXian" panose="02010600030101010101" pitchFamily="2" charset="-122"/>
              </a:rPr>
              <a:t>human and financial resources</a:t>
            </a:r>
            <a:r>
              <a:rPr lang="en-GB" sz="2800" b="1" dirty="0">
                <a:latin typeface="Bookman Old Style" panose="02050604050505020204" pitchFamily="18" charset="0"/>
                <a:ea typeface="DengXian" panose="02010600030101010101" pitchFamily="2" charset="-122"/>
              </a:rPr>
              <a:t> </a:t>
            </a:r>
            <a:r>
              <a:rPr lang="en-GB" sz="2800" dirty="0">
                <a:latin typeface="Bookman Old Style" panose="02050604050505020204" pitchFamily="18" charset="0"/>
                <a:ea typeface="DengXian" panose="02010600030101010101" pitchFamily="2" charset="-122"/>
              </a:rPr>
              <a:t>particularly for OHCHR and LDCS-SIDS</a:t>
            </a:r>
            <a:endParaRPr lang="LID4096" sz="2800" b="1" dirty="0">
              <a:latin typeface="Bookman Old Style" panose="02050604050505020204" pitchFamily="18" charset="0"/>
            </a:endParaRPr>
          </a:p>
        </p:txBody>
      </p:sp>
      <p:sp>
        <p:nvSpPr>
          <p:cNvPr id="2" name="Slide Number Placeholder 1">
            <a:extLst>
              <a:ext uri="{FF2B5EF4-FFF2-40B4-BE49-F238E27FC236}">
                <a16:creationId xmlns:a16="http://schemas.microsoft.com/office/drawing/2014/main" id="{82F7B466-A77E-6EBB-9155-35548F3D9F5B}"/>
              </a:ext>
            </a:extLst>
          </p:cNvPr>
          <p:cNvSpPr>
            <a:spLocks noGrp="1"/>
          </p:cNvSpPr>
          <p:nvPr>
            <p:ph type="sldNum" sz="quarter" idx="12"/>
          </p:nvPr>
        </p:nvSpPr>
        <p:spPr/>
        <p:txBody>
          <a:bodyPr/>
          <a:lstStyle/>
          <a:p>
            <a:fld id="{D637F8FC-4B86-4690-8888-22AB2F781BEF}" type="slidenum">
              <a:rPr lang="en-US" smtClean="0"/>
              <a:t>9</a:t>
            </a:fld>
            <a:endParaRPr lang="en-US"/>
          </a:p>
        </p:txBody>
      </p:sp>
    </p:spTree>
    <p:extLst>
      <p:ext uri="{BB962C8B-B14F-4D97-AF65-F5344CB8AC3E}">
        <p14:creationId xmlns:p14="http://schemas.microsoft.com/office/powerpoint/2010/main" val="4098626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3BC91-64EF-A642-479A-CC331F89E38D}"/>
            </a:ext>
          </a:extLst>
        </p:cNvPr>
        <p:cNvGrpSpPr/>
        <p:nvPr/>
      </p:nvGrpSpPr>
      <p:grpSpPr>
        <a:xfrm>
          <a:off x="0" y="0"/>
          <a:ext cx="0" cy="0"/>
          <a:chOff x="0" y="0"/>
          <a:chExt cx="0" cy="0"/>
        </a:xfrm>
      </p:grpSpPr>
      <p:pic>
        <p:nvPicPr>
          <p:cNvPr id="4" name="Picture 3" descr="A person taking a picture of a ceiling&#10;&#10;Description automatically generated">
            <a:extLst>
              <a:ext uri="{FF2B5EF4-FFF2-40B4-BE49-F238E27FC236}">
                <a16:creationId xmlns:a16="http://schemas.microsoft.com/office/drawing/2014/main" id="{33E64C6D-0DDB-9C8F-6BB8-3C51B9E1909D}"/>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1318" r="21986" b="30000"/>
          <a:stretch/>
        </p:blipFill>
        <p:spPr>
          <a:xfrm>
            <a:off x="0" y="0"/>
            <a:ext cx="12367260" cy="6858000"/>
          </a:xfrm>
          <a:prstGeom prst="rect">
            <a:avLst/>
          </a:prstGeom>
          <a:solidFill>
            <a:schemeClr val="bg1">
              <a:alpha val="0"/>
            </a:schemeClr>
          </a:solidFill>
          <a:ln>
            <a:noFill/>
          </a:ln>
          <a:effectLst>
            <a:outerShdw blurRad="1270000" dist="50800" dir="5400000" algn="ctr" rotWithShape="0">
              <a:schemeClr val="bg1"/>
            </a:outerShdw>
          </a:effectLst>
        </p:spPr>
      </p:pic>
      <p:sp>
        <p:nvSpPr>
          <p:cNvPr id="6" name="TextBox 5">
            <a:extLst>
              <a:ext uri="{FF2B5EF4-FFF2-40B4-BE49-F238E27FC236}">
                <a16:creationId xmlns:a16="http://schemas.microsoft.com/office/drawing/2014/main" id="{35F35122-2F55-C836-1A23-CF535882897C}"/>
              </a:ext>
            </a:extLst>
          </p:cNvPr>
          <p:cNvSpPr txBox="1"/>
          <p:nvPr/>
        </p:nvSpPr>
        <p:spPr>
          <a:xfrm>
            <a:off x="556259" y="186174"/>
            <a:ext cx="10140093" cy="707886"/>
          </a:xfrm>
          <a:prstGeom prst="rect">
            <a:avLst/>
          </a:prstGeom>
          <a:noFill/>
        </p:spPr>
        <p:txBody>
          <a:bodyPr wrap="square">
            <a:spAutoFit/>
          </a:bodyPr>
          <a:lstStyle/>
          <a:p>
            <a:r>
              <a:rPr lang="en-US" sz="4000" b="1">
                <a:solidFill>
                  <a:schemeClr val="tx1">
                    <a:lumMod val="85000"/>
                    <a:lumOff val="15000"/>
                  </a:schemeClr>
                </a:solidFill>
                <a:latin typeface="Bookman Old Style" panose="02050604050505020204" pitchFamily="18" charset="0"/>
              </a:rPr>
              <a:t>Main Outcomes of the Council</a:t>
            </a:r>
            <a:endParaRPr lang="LID4096" sz="4000" b="1">
              <a:solidFill>
                <a:schemeClr val="tx1">
                  <a:lumMod val="85000"/>
                  <a:lumOff val="15000"/>
                </a:schemeClr>
              </a:solidFill>
              <a:latin typeface="Bookman Old Style" panose="02050604050505020204" pitchFamily="18" charset="0"/>
            </a:endParaRPr>
          </a:p>
        </p:txBody>
      </p:sp>
      <p:sp>
        <p:nvSpPr>
          <p:cNvPr id="8" name="TextBox 7">
            <a:extLst>
              <a:ext uri="{FF2B5EF4-FFF2-40B4-BE49-F238E27FC236}">
                <a16:creationId xmlns:a16="http://schemas.microsoft.com/office/drawing/2014/main" id="{25D49AD5-52D4-51DA-3B2E-59B8D84DE924}"/>
              </a:ext>
            </a:extLst>
          </p:cNvPr>
          <p:cNvSpPr txBox="1"/>
          <p:nvPr/>
        </p:nvSpPr>
        <p:spPr>
          <a:xfrm>
            <a:off x="528320" y="1238587"/>
            <a:ext cx="11310620" cy="3005823"/>
          </a:xfrm>
          <a:prstGeom prst="rect">
            <a:avLst/>
          </a:prstGeom>
          <a:noFill/>
        </p:spPr>
        <p:txBody>
          <a:bodyPr wrap="square">
            <a:spAutoFit/>
          </a:bodyPr>
          <a:lstStyle/>
          <a:p>
            <a:pPr algn="just">
              <a:lnSpc>
                <a:spcPct val="115000"/>
              </a:lnSpc>
              <a:spcAft>
                <a:spcPts val="600"/>
              </a:spcAft>
            </a:pPr>
            <a:r>
              <a:rPr lang="en-US" sz="2000" dirty="0">
                <a:effectLst/>
                <a:latin typeface="Bookman Old Style" panose="02050604050505020204" pitchFamily="18" charset="0"/>
                <a:ea typeface="DengXian" panose="02010600030101010101" pitchFamily="2" charset="-122"/>
                <a:cs typeface="Arial" panose="020B0604020202020204" pitchFamily="34" charset="0"/>
              </a:rPr>
              <a:t>New </a:t>
            </a:r>
            <a:r>
              <a:rPr lang="en-US" sz="2000" b="1" dirty="0">
                <a:effectLst/>
                <a:latin typeface="Bookman Old Style" panose="02050604050505020204" pitchFamily="18" charset="0"/>
                <a:ea typeface="DengXian" panose="02010600030101010101" pitchFamily="2" charset="-122"/>
                <a:cs typeface="Arial" panose="020B0604020202020204" pitchFamily="34" charset="0"/>
              </a:rPr>
              <a:t>thematic initiatives </a:t>
            </a:r>
            <a:r>
              <a:rPr lang="en-US" sz="2000" dirty="0">
                <a:effectLst/>
                <a:latin typeface="Bookman Old Style" panose="02050604050505020204" pitchFamily="18" charset="0"/>
                <a:ea typeface="DengXian" panose="02010600030101010101" pitchFamily="2" charset="-122"/>
                <a:cs typeface="Arial" panose="020B0604020202020204" pitchFamily="34" charset="0"/>
              </a:rPr>
              <a:t>adopted by the Counc</a:t>
            </a:r>
            <a:r>
              <a:rPr lang="en-US" sz="2000" dirty="0">
                <a:latin typeface="Bookman Old Style" panose="02050604050505020204" pitchFamily="18" charset="0"/>
                <a:ea typeface="DengXian" panose="02010600030101010101" pitchFamily="2" charset="-122"/>
                <a:cs typeface="Arial" panose="020B0604020202020204" pitchFamily="34" charset="0"/>
              </a:rPr>
              <a:t>il in </a:t>
            </a:r>
            <a:r>
              <a:rPr lang="en-US" sz="2000" dirty="0">
                <a:effectLst/>
                <a:latin typeface="Bookman Old Style" panose="02050604050505020204" pitchFamily="18" charset="0"/>
                <a:ea typeface="DengXian" panose="02010600030101010101" pitchFamily="2" charset="-122"/>
                <a:cs typeface="Arial" panose="020B0604020202020204" pitchFamily="34" charset="0"/>
              </a:rPr>
              <a:t>2024: </a:t>
            </a:r>
          </a:p>
          <a:p>
            <a:pPr marL="285750" indent="-285750">
              <a:lnSpc>
                <a:spcPct val="115000"/>
              </a:lnSpc>
              <a:spcAft>
                <a:spcPts val="600"/>
              </a:spcAft>
              <a:buFont typeface="Arial" panose="020B0604020202020204" pitchFamily="34" charset="0"/>
              <a:buChar char="•"/>
            </a:pPr>
            <a:r>
              <a:rPr lang="en-US" sz="2000" b="1" dirty="0">
                <a:effectLst/>
                <a:latin typeface="Bookman Old Style" panose="02050604050505020204" pitchFamily="18" charset="0"/>
                <a:ea typeface="DengXian" panose="02010600030101010101" pitchFamily="2" charset="-122"/>
                <a:cs typeface="Arial" panose="020B0604020202020204" pitchFamily="34" charset="0"/>
              </a:rPr>
              <a:t>Culture of peace </a:t>
            </a:r>
            <a:r>
              <a:rPr lang="en-US" sz="2000" dirty="0">
                <a:effectLst/>
                <a:latin typeface="Bookman Old Style" panose="02050604050505020204" pitchFamily="18" charset="0"/>
                <a:ea typeface="DengXian" panose="02010600030101010101" pitchFamily="2" charset="-122"/>
                <a:cs typeface="Arial" panose="020B0604020202020204" pitchFamily="34" charset="0"/>
              </a:rPr>
              <a:t>(A/HRC/RES/55/17)</a:t>
            </a:r>
          </a:p>
          <a:p>
            <a:pPr marL="285750" indent="-285750">
              <a:lnSpc>
                <a:spcPct val="115000"/>
              </a:lnSpc>
              <a:spcAft>
                <a:spcPts val="600"/>
              </a:spcAft>
              <a:buFont typeface="Arial" panose="020B0604020202020204" pitchFamily="34" charset="0"/>
              <a:buChar char="•"/>
            </a:pPr>
            <a:r>
              <a:rPr lang="en-US" sz="2000" dirty="0">
                <a:latin typeface="Bookman Old Style" panose="02050604050505020204" pitchFamily="18" charset="0"/>
                <a:ea typeface="DengXian" panose="02010600030101010101" pitchFamily="2" charset="-122"/>
                <a:cs typeface="Arial" panose="020B0604020202020204" pitchFamily="34" charset="0"/>
              </a:rPr>
              <a:t>D</a:t>
            </a:r>
            <a:r>
              <a:rPr lang="en-US" sz="2000" dirty="0">
                <a:effectLst/>
                <a:latin typeface="Bookman Old Style" panose="02050604050505020204" pitchFamily="18" charset="0"/>
                <a:ea typeface="DengXian" panose="02010600030101010101" pitchFamily="2" charset="-122"/>
                <a:cs typeface="Arial" panose="020B0604020202020204" pitchFamily="34" charset="0"/>
              </a:rPr>
              <a:t>iscrimination against </a:t>
            </a:r>
            <a:r>
              <a:rPr lang="en-US" sz="2000" b="1" dirty="0">
                <a:effectLst/>
                <a:latin typeface="Bookman Old Style" panose="02050604050505020204" pitchFamily="18" charset="0"/>
                <a:ea typeface="DengXian" panose="02010600030101010101" pitchFamily="2" charset="-122"/>
                <a:cs typeface="Arial" panose="020B0604020202020204" pitchFamily="34" charset="0"/>
              </a:rPr>
              <a:t>intersex persons </a:t>
            </a:r>
            <a:r>
              <a:rPr lang="en-US" sz="2000" dirty="0">
                <a:effectLst/>
                <a:latin typeface="Bookman Old Style" panose="02050604050505020204" pitchFamily="18" charset="0"/>
                <a:ea typeface="DengXian" panose="02010600030101010101" pitchFamily="2" charset="-122"/>
                <a:cs typeface="Arial" panose="020B0604020202020204" pitchFamily="34" charset="0"/>
              </a:rPr>
              <a:t>(</a:t>
            </a:r>
            <a:r>
              <a:rPr lang="en-GB" sz="2000" dirty="0">
                <a:latin typeface="Bookman Old Style" panose="02050604050505020204" pitchFamily="18" charset="0"/>
              </a:rPr>
              <a:t>A/HRC/RES/55/14)</a:t>
            </a:r>
            <a:endParaRPr lang="en-US" sz="2000" b="1" dirty="0">
              <a:latin typeface="Bookman Old Style" panose="02050604050505020204" pitchFamily="18" charset="0"/>
              <a:ea typeface="DengXian" panose="02010600030101010101" pitchFamily="2" charset="-122"/>
              <a:cs typeface="Arial" panose="020B0604020202020204" pitchFamily="34" charset="0"/>
            </a:endParaRPr>
          </a:p>
          <a:p>
            <a:pPr marL="285750" indent="-285750">
              <a:spcAft>
                <a:spcPts val="600"/>
              </a:spcAft>
              <a:buFont typeface="Arial" panose="020B0604020202020204" pitchFamily="34" charset="0"/>
              <a:buChar char="•"/>
            </a:pPr>
            <a:r>
              <a:rPr lang="en-US" sz="2000" dirty="0">
                <a:effectLst/>
                <a:latin typeface="Bookman Old Style" panose="02050604050505020204" pitchFamily="18" charset="0"/>
                <a:ea typeface="DengXian" panose="02010600030101010101" pitchFamily="2" charset="-122"/>
                <a:cs typeface="Arial" panose="020B0604020202020204" pitchFamily="34" charset="0"/>
              </a:rPr>
              <a:t>Protection of </a:t>
            </a:r>
            <a:r>
              <a:rPr lang="en-US" sz="2000" b="1" dirty="0">
                <a:latin typeface="Bookman Old Style" panose="02050604050505020204" pitchFamily="18" charset="0"/>
                <a:ea typeface="DengXian" panose="02010600030101010101" pitchFamily="2" charset="-122"/>
                <a:cs typeface="Arial" panose="020B0604020202020204" pitchFamily="34" charset="0"/>
              </a:rPr>
              <a:t>s</a:t>
            </a:r>
            <a:r>
              <a:rPr lang="en-US" sz="2000" b="1" dirty="0">
                <a:effectLst/>
                <a:latin typeface="Bookman Old Style" panose="02050604050505020204" pitchFamily="18" charset="0"/>
                <a:ea typeface="DengXian" panose="02010600030101010101" pitchFamily="2" charset="-122"/>
                <a:cs typeface="Arial" panose="020B0604020202020204" pitchFamily="34" charset="0"/>
              </a:rPr>
              <a:t>eafarers </a:t>
            </a:r>
            <a:r>
              <a:rPr lang="en-US" sz="2000" dirty="0">
                <a:effectLst/>
                <a:latin typeface="Bookman Old Style" panose="02050604050505020204" pitchFamily="18" charset="0"/>
                <a:ea typeface="DengXian" panose="02010600030101010101" pitchFamily="2" charset="-122"/>
                <a:cs typeface="Arial" panose="020B0604020202020204" pitchFamily="34" charset="0"/>
              </a:rPr>
              <a:t>(</a:t>
            </a:r>
            <a:r>
              <a:rPr lang="en-GB" sz="2000" dirty="0">
                <a:latin typeface="Bookman Old Style" panose="02050604050505020204" pitchFamily="18" charset="0"/>
              </a:rPr>
              <a:t>A/HRC/RES/56/18)</a:t>
            </a:r>
            <a:endParaRPr lang="en-US" sz="2000" b="1" dirty="0">
              <a:effectLst/>
              <a:latin typeface="Bookman Old Style" panose="02050604050505020204" pitchFamily="18" charset="0"/>
              <a:ea typeface="DengXian" panose="02010600030101010101" pitchFamily="2" charset="-122"/>
              <a:cs typeface="Arial" panose="020B0604020202020204" pitchFamily="34" charset="0"/>
            </a:endParaRPr>
          </a:p>
          <a:p>
            <a:pPr marL="285750" indent="-285750">
              <a:lnSpc>
                <a:spcPct val="115000"/>
              </a:lnSpc>
              <a:spcAft>
                <a:spcPts val="600"/>
              </a:spcAft>
              <a:buFont typeface="Arial" panose="020B0604020202020204" pitchFamily="34" charset="0"/>
              <a:buChar char="•"/>
            </a:pPr>
            <a:r>
              <a:rPr lang="en-US" sz="2000" b="1" dirty="0">
                <a:latin typeface="Bookman Old Style" panose="02050604050505020204" pitchFamily="18" charset="0"/>
                <a:ea typeface="DengXian" panose="02010600030101010101" pitchFamily="2" charset="-122"/>
                <a:cs typeface="Arial" panose="020B0604020202020204" pitchFamily="34" charset="0"/>
              </a:rPr>
              <a:t>S</a:t>
            </a:r>
            <a:r>
              <a:rPr lang="en-US" sz="2000" b="1" dirty="0">
                <a:effectLst/>
                <a:latin typeface="Bookman Old Style" panose="02050604050505020204" pitchFamily="18" charset="0"/>
                <a:ea typeface="DengXian" panose="02010600030101010101" pitchFamily="2" charset="-122"/>
                <a:cs typeface="Arial" panose="020B0604020202020204" pitchFamily="34" charset="0"/>
              </a:rPr>
              <a:t>afety of the child in the digital environment </a:t>
            </a:r>
            <a:r>
              <a:rPr lang="en-US" sz="2000" dirty="0">
                <a:effectLst/>
                <a:latin typeface="Bookman Old Style" panose="02050604050505020204" pitchFamily="18" charset="0"/>
                <a:ea typeface="DengXian" panose="02010600030101010101" pitchFamily="2" charset="-122"/>
                <a:cs typeface="Arial" panose="020B0604020202020204" pitchFamily="34" charset="0"/>
              </a:rPr>
              <a:t>(A/HRC/RES/56/6)</a:t>
            </a:r>
            <a:endParaRPr lang="en-US" sz="2000" dirty="0">
              <a:latin typeface="Bookman Old Style" panose="02050604050505020204" pitchFamily="18" charset="0"/>
              <a:ea typeface="DengXian" panose="02010600030101010101" pitchFamily="2" charset="-122"/>
              <a:cs typeface="Arial" panose="020B0604020202020204" pitchFamily="34" charset="0"/>
            </a:endParaRPr>
          </a:p>
          <a:p>
            <a:pPr marL="285750" indent="-285750">
              <a:lnSpc>
                <a:spcPct val="115000"/>
              </a:lnSpc>
              <a:spcAft>
                <a:spcPts val="600"/>
              </a:spcAft>
              <a:buFont typeface="Arial" panose="020B0604020202020204" pitchFamily="34" charset="0"/>
              <a:buChar char="•"/>
            </a:pPr>
            <a:r>
              <a:rPr lang="en-US" sz="2000" b="1" dirty="0">
                <a:effectLst/>
                <a:latin typeface="Bookman Old Style" panose="02050604050505020204" pitchFamily="18" charset="0"/>
                <a:ea typeface="DengXian" panose="02010600030101010101" pitchFamily="2" charset="-122"/>
                <a:cs typeface="Arial" panose="020B0604020202020204" pitchFamily="34" charset="0"/>
              </a:rPr>
              <a:t>Elimination of domestic violence </a:t>
            </a:r>
            <a:r>
              <a:rPr lang="en-US" sz="2000" dirty="0">
                <a:effectLst/>
                <a:latin typeface="Bookman Old Style" panose="02050604050505020204" pitchFamily="18" charset="0"/>
                <a:ea typeface="DengXian" panose="02010600030101010101" pitchFamily="2" charset="-122"/>
                <a:cs typeface="Arial" panose="020B0604020202020204" pitchFamily="34" charset="0"/>
              </a:rPr>
              <a:t>(A/HRC/RES/57/18)</a:t>
            </a:r>
            <a:endParaRPr lang="en-US" sz="2000" b="1" dirty="0">
              <a:latin typeface="Bookman Old Style" panose="02050604050505020204" pitchFamily="18" charset="0"/>
              <a:ea typeface="DengXian" panose="02010600030101010101" pitchFamily="2" charset="-122"/>
              <a:cs typeface="Arial" panose="020B0604020202020204" pitchFamily="34" charset="0"/>
            </a:endParaRPr>
          </a:p>
          <a:p>
            <a:pPr marL="285750" indent="-285750">
              <a:lnSpc>
                <a:spcPct val="115000"/>
              </a:lnSpc>
              <a:spcAft>
                <a:spcPts val="600"/>
              </a:spcAft>
              <a:buFont typeface="Arial" panose="020B0604020202020204" pitchFamily="34" charset="0"/>
              <a:buChar char="•"/>
            </a:pPr>
            <a:r>
              <a:rPr lang="en-US" sz="2000" dirty="0">
                <a:effectLst/>
                <a:latin typeface="Bookman Old Style" panose="02050604050505020204" pitchFamily="18" charset="0"/>
                <a:ea typeface="DengXian" panose="02010600030101010101" pitchFamily="2" charset="-122"/>
                <a:cs typeface="Arial" panose="020B0604020202020204" pitchFamily="34" charset="0"/>
              </a:rPr>
              <a:t>Social integration of </a:t>
            </a:r>
            <a:r>
              <a:rPr lang="en-US" sz="2000" b="1" dirty="0">
                <a:effectLst/>
                <a:latin typeface="Bookman Old Style" panose="02050604050505020204" pitchFamily="18" charset="0"/>
                <a:ea typeface="DengXian" panose="02010600030101010101" pitchFamily="2" charset="-122"/>
                <a:cs typeface="Arial" panose="020B0604020202020204" pitchFamily="34" charset="0"/>
              </a:rPr>
              <a:t>persons released from detention </a:t>
            </a:r>
            <a:r>
              <a:rPr lang="en-US" sz="2000" dirty="0">
                <a:latin typeface="Bookman Old Style" panose="02050604050505020204" pitchFamily="18" charset="0"/>
                <a:ea typeface="DengXian" panose="02010600030101010101" pitchFamily="2" charset="-122"/>
                <a:cs typeface="Arial" panose="020B0604020202020204" pitchFamily="34" charset="0"/>
              </a:rPr>
              <a:t>(</a:t>
            </a:r>
            <a:r>
              <a:rPr lang="en-GB" sz="2000" dirty="0">
                <a:latin typeface="Bookman Old Style" panose="02050604050505020204" pitchFamily="18" charset="0"/>
              </a:rPr>
              <a:t>A/HRC/RES/57/9)</a:t>
            </a:r>
            <a:endParaRPr lang="en-US" sz="2000" dirty="0">
              <a:effectLst/>
              <a:latin typeface="Bookman Old Style" panose="02050604050505020204" pitchFamily="18" charset="0"/>
              <a:ea typeface="DengXian" panose="02010600030101010101" pitchFamily="2" charset="-122"/>
              <a:cs typeface="Arial" panose="020B0604020202020204" pitchFamily="34" charset="0"/>
            </a:endParaRPr>
          </a:p>
        </p:txBody>
      </p:sp>
      <p:sp>
        <p:nvSpPr>
          <p:cNvPr id="3" name="TextBox 2">
            <a:extLst>
              <a:ext uri="{FF2B5EF4-FFF2-40B4-BE49-F238E27FC236}">
                <a16:creationId xmlns:a16="http://schemas.microsoft.com/office/drawing/2014/main" id="{30013C0D-8700-8032-B7D8-AF2E0571D6FC}"/>
              </a:ext>
            </a:extLst>
          </p:cNvPr>
          <p:cNvSpPr txBox="1"/>
          <p:nvPr/>
        </p:nvSpPr>
        <p:spPr>
          <a:xfrm>
            <a:off x="216017" y="4836636"/>
            <a:ext cx="4047639" cy="1323439"/>
          </a:xfrm>
          <a:prstGeom prst="rect">
            <a:avLst/>
          </a:prstGeom>
          <a:noFill/>
        </p:spPr>
        <p:txBody>
          <a:bodyPr wrap="square">
            <a:spAutoFit/>
          </a:bodyPr>
          <a:lstStyle/>
          <a:p>
            <a:r>
              <a:rPr lang="en-US" sz="2000">
                <a:effectLst/>
                <a:latin typeface="Bookman Old Style" panose="02050604050505020204" pitchFamily="18" charset="0"/>
                <a:ea typeface="DengXian" panose="02010600030101010101" pitchFamily="2" charset="-122"/>
                <a:cs typeface="Arial" panose="020B0604020202020204" pitchFamily="34" charset="0"/>
              </a:rPr>
              <a:t>Recent</a:t>
            </a:r>
            <a:r>
              <a:rPr lang="en-US" sz="2000" b="1">
                <a:effectLst/>
                <a:latin typeface="Bookman Old Style" panose="02050604050505020204" pitchFamily="18" charset="0"/>
                <a:ea typeface="DengXian" panose="02010600030101010101" pitchFamily="2" charset="-122"/>
                <a:cs typeface="Arial" panose="020B0604020202020204" pitchFamily="34" charset="0"/>
              </a:rPr>
              <a:t> Special Sessions</a:t>
            </a:r>
          </a:p>
          <a:p>
            <a:pPr marL="342900" indent="-342900">
              <a:buFont typeface="Arial" panose="020B0604020202020204" pitchFamily="34" charset="0"/>
              <a:buChar char="•"/>
            </a:pPr>
            <a:r>
              <a:rPr lang="en-US" sz="2000" b="1">
                <a:latin typeface="Bookman Old Style" panose="02050604050505020204" pitchFamily="18" charset="0"/>
                <a:ea typeface="DengXian" panose="02010600030101010101" pitchFamily="2" charset="-122"/>
                <a:cs typeface="Arial" panose="020B0604020202020204" pitchFamily="34" charset="0"/>
              </a:rPr>
              <a:t>Sudan </a:t>
            </a:r>
            <a:r>
              <a:rPr lang="en-US" sz="2000">
                <a:latin typeface="Bookman Old Style" panose="02050604050505020204" pitchFamily="18" charset="0"/>
                <a:ea typeface="DengXian" panose="02010600030101010101" pitchFamily="2" charset="-122"/>
                <a:cs typeface="Arial" panose="020B0604020202020204" pitchFamily="34" charset="0"/>
              </a:rPr>
              <a:t>(2023)</a:t>
            </a:r>
            <a:endParaRPr lang="en-US" sz="2000" b="1">
              <a:latin typeface="Bookman Old Style" panose="02050604050505020204" pitchFamily="18" charset="0"/>
              <a:ea typeface="DengXian" panose="02010600030101010101" pitchFamily="2" charset="-122"/>
              <a:cs typeface="Arial" panose="020B0604020202020204" pitchFamily="34" charset="0"/>
            </a:endParaRPr>
          </a:p>
          <a:p>
            <a:pPr marL="342900" indent="-342900">
              <a:buFont typeface="Arial" panose="020B0604020202020204" pitchFamily="34" charset="0"/>
              <a:buChar char="•"/>
            </a:pPr>
            <a:r>
              <a:rPr lang="en-US" sz="2000" b="1">
                <a:latin typeface="Bookman Old Style" panose="02050604050505020204" pitchFamily="18" charset="0"/>
                <a:ea typeface="DengXian" panose="02010600030101010101" pitchFamily="2" charset="-122"/>
                <a:cs typeface="Arial" panose="020B0604020202020204" pitchFamily="34" charset="0"/>
              </a:rPr>
              <a:t>Iran </a:t>
            </a:r>
            <a:r>
              <a:rPr lang="en-US" sz="2000">
                <a:latin typeface="Bookman Old Style" panose="02050604050505020204" pitchFamily="18" charset="0"/>
                <a:ea typeface="DengXian" panose="02010600030101010101" pitchFamily="2" charset="-122"/>
                <a:cs typeface="Arial" panose="020B0604020202020204" pitchFamily="34" charset="0"/>
              </a:rPr>
              <a:t>(2022)</a:t>
            </a:r>
            <a:endParaRPr lang="en-US" sz="2000" b="1">
              <a:latin typeface="Bookman Old Style" panose="02050604050505020204" pitchFamily="18" charset="0"/>
              <a:ea typeface="DengXian" panose="02010600030101010101" pitchFamily="2" charset="-122"/>
              <a:cs typeface="Arial" panose="020B0604020202020204" pitchFamily="34" charset="0"/>
            </a:endParaRPr>
          </a:p>
          <a:p>
            <a:pPr marL="342900" indent="-342900">
              <a:buFont typeface="Arial" panose="020B0604020202020204" pitchFamily="34" charset="0"/>
              <a:buChar char="•"/>
            </a:pPr>
            <a:r>
              <a:rPr lang="en-US" sz="2000" b="1">
                <a:latin typeface="Bookman Old Style" panose="02050604050505020204" pitchFamily="18" charset="0"/>
                <a:ea typeface="DengXian" panose="02010600030101010101" pitchFamily="2" charset="-122"/>
                <a:cs typeface="Arial" panose="020B0604020202020204" pitchFamily="34" charset="0"/>
              </a:rPr>
              <a:t>Ukraine </a:t>
            </a:r>
            <a:r>
              <a:rPr lang="en-US" sz="2000">
                <a:latin typeface="Bookman Old Style" panose="02050604050505020204" pitchFamily="18" charset="0"/>
                <a:ea typeface="DengXian" panose="02010600030101010101" pitchFamily="2" charset="-122"/>
                <a:cs typeface="Arial" panose="020B0604020202020204" pitchFamily="34" charset="0"/>
              </a:rPr>
              <a:t>(2022)</a:t>
            </a:r>
            <a:endParaRPr lang="en-US" sz="2000" b="1">
              <a:latin typeface="Bookman Old Style" panose="02050604050505020204" pitchFamily="18" charset="0"/>
              <a:ea typeface="DengXian" panose="02010600030101010101" pitchFamily="2" charset="-122"/>
              <a:cs typeface="Arial" panose="020B0604020202020204" pitchFamily="34" charset="0"/>
            </a:endParaRPr>
          </a:p>
        </p:txBody>
      </p:sp>
      <p:sp>
        <p:nvSpPr>
          <p:cNvPr id="2" name="TextBox 1">
            <a:extLst>
              <a:ext uri="{FF2B5EF4-FFF2-40B4-BE49-F238E27FC236}">
                <a16:creationId xmlns:a16="http://schemas.microsoft.com/office/drawing/2014/main" id="{B6AEFD5D-0271-7A85-25A9-968F1D472DFD}"/>
              </a:ext>
            </a:extLst>
          </p:cNvPr>
          <p:cNvSpPr txBox="1"/>
          <p:nvPr/>
        </p:nvSpPr>
        <p:spPr>
          <a:xfrm>
            <a:off x="4263656" y="4821276"/>
            <a:ext cx="8103604" cy="1938992"/>
          </a:xfrm>
          <a:prstGeom prst="rect">
            <a:avLst/>
          </a:prstGeom>
          <a:noFill/>
        </p:spPr>
        <p:txBody>
          <a:bodyPr wrap="square">
            <a:spAutoFit/>
          </a:bodyPr>
          <a:lstStyle/>
          <a:p>
            <a:r>
              <a:rPr lang="en-US" sz="2000" dirty="0">
                <a:latin typeface="Bookman Old Style" panose="02050604050505020204" pitchFamily="18" charset="0"/>
                <a:ea typeface="DengXian" panose="02010600030101010101" pitchFamily="2" charset="-122"/>
                <a:cs typeface="Arial" panose="020B0604020202020204" pitchFamily="34" charset="0"/>
              </a:rPr>
              <a:t>Recent</a:t>
            </a:r>
            <a:r>
              <a:rPr lang="en-US" sz="2000" b="1" dirty="0">
                <a:latin typeface="Bookman Old Style" panose="02050604050505020204" pitchFamily="18" charset="0"/>
                <a:ea typeface="DengXian" panose="02010600030101010101" pitchFamily="2" charset="-122"/>
                <a:cs typeface="Arial" panose="020B0604020202020204" pitchFamily="34" charset="0"/>
              </a:rPr>
              <a:t> Intersessional Activities</a:t>
            </a:r>
          </a:p>
          <a:p>
            <a:pPr marL="342900" indent="-342900">
              <a:buFont typeface="Arial" panose="020B0604020202020204" pitchFamily="34" charset="0"/>
              <a:buChar char="•"/>
            </a:pPr>
            <a:r>
              <a:rPr lang="en-US" sz="2000" dirty="0">
                <a:latin typeface="Bookman Old Style" panose="02050604050505020204" pitchFamily="18" charset="0"/>
                <a:ea typeface="DengXian" panose="02010600030101010101" pitchFamily="2" charset="-122"/>
                <a:cs typeface="Arial" panose="020B0604020202020204" pitchFamily="34" charset="0"/>
              </a:rPr>
              <a:t>Enhancing the participation of </a:t>
            </a:r>
            <a:r>
              <a:rPr lang="en-US" sz="2000" b="1" dirty="0">
                <a:latin typeface="Bookman Old Style" panose="02050604050505020204" pitchFamily="18" charset="0"/>
                <a:ea typeface="DengXian" panose="02010600030101010101" pitchFamily="2" charset="-122"/>
                <a:cs typeface="Arial" panose="020B0604020202020204" pitchFamily="34" charset="0"/>
              </a:rPr>
              <a:t>Indigenous Peoples </a:t>
            </a:r>
            <a:r>
              <a:rPr lang="en-US" sz="2000" dirty="0">
                <a:latin typeface="Bookman Old Style" panose="02050604050505020204" pitchFamily="18" charset="0"/>
                <a:ea typeface="DengXian" panose="02010600030101010101" pitchFamily="2" charset="-122"/>
                <a:cs typeface="Arial" panose="020B0604020202020204" pitchFamily="34" charset="0"/>
              </a:rPr>
              <a:t>(2024)</a:t>
            </a:r>
          </a:p>
          <a:p>
            <a:pPr marL="342900" indent="-342900">
              <a:buFont typeface="Arial" panose="020B0604020202020204" pitchFamily="34" charset="0"/>
              <a:buChar char="•"/>
            </a:pPr>
            <a:r>
              <a:rPr lang="en-US" sz="2000" dirty="0">
                <a:latin typeface="Bookman Old Style" panose="02050604050505020204" pitchFamily="18" charset="0"/>
                <a:ea typeface="DengXian" panose="02010600030101010101" pitchFamily="2" charset="-122"/>
                <a:cs typeface="Arial" panose="020B0604020202020204" pitchFamily="34" charset="0"/>
              </a:rPr>
              <a:t>Human rights challenges in addressing the </a:t>
            </a:r>
            <a:r>
              <a:rPr lang="en-US" sz="2000" b="1" dirty="0">
                <a:latin typeface="Bookman Old Style" panose="02050604050505020204" pitchFamily="18" charset="0"/>
                <a:ea typeface="DengXian" panose="02010600030101010101" pitchFamily="2" charset="-122"/>
                <a:cs typeface="Arial" panose="020B0604020202020204" pitchFamily="34" charset="0"/>
              </a:rPr>
              <a:t>world drug problem </a:t>
            </a:r>
            <a:r>
              <a:rPr lang="en-US" sz="2000" dirty="0">
                <a:latin typeface="Bookman Old Style" panose="02050604050505020204" pitchFamily="18" charset="0"/>
                <a:ea typeface="DengXian" panose="02010600030101010101" pitchFamily="2" charset="-122"/>
                <a:cs typeface="Arial" panose="020B0604020202020204" pitchFamily="34" charset="0"/>
              </a:rPr>
              <a:t>(2024)</a:t>
            </a:r>
          </a:p>
          <a:p>
            <a:pPr marL="342900" indent="-342900">
              <a:buFont typeface="Arial" panose="020B0604020202020204" pitchFamily="34" charset="0"/>
              <a:buChar char="•"/>
            </a:pPr>
            <a:r>
              <a:rPr lang="en-US" sz="2000" dirty="0">
                <a:latin typeface="Bookman Old Style" panose="02050604050505020204" pitchFamily="18" charset="0"/>
                <a:ea typeface="DengXian" panose="02010600030101010101" pitchFamily="2" charset="-122"/>
                <a:cs typeface="Arial" panose="020B0604020202020204" pitchFamily="34" charset="0"/>
              </a:rPr>
              <a:t>Human rights and </a:t>
            </a:r>
            <a:r>
              <a:rPr lang="en-US" sz="2000" b="1" dirty="0">
                <a:latin typeface="Bookman Old Style" panose="02050604050505020204" pitchFamily="18" charset="0"/>
                <a:ea typeface="DengXian" panose="02010600030101010101" pitchFamily="2" charset="-122"/>
                <a:cs typeface="Arial" panose="020B0604020202020204" pitchFamily="34" charset="0"/>
              </a:rPr>
              <a:t>2030 Agenda </a:t>
            </a:r>
            <a:r>
              <a:rPr lang="en-US" sz="2000" dirty="0">
                <a:latin typeface="Bookman Old Style" panose="02050604050505020204" pitchFamily="18" charset="0"/>
                <a:ea typeface="DengXian" panose="02010600030101010101" pitchFamily="2" charset="-122"/>
                <a:cs typeface="Arial" panose="020B0604020202020204" pitchFamily="34" charset="0"/>
              </a:rPr>
              <a:t>(2024)</a:t>
            </a:r>
          </a:p>
          <a:p>
            <a:pPr marL="342900" indent="-342900">
              <a:buFont typeface="Arial" panose="020B0604020202020204" pitchFamily="34" charset="0"/>
              <a:buChar char="•"/>
            </a:pPr>
            <a:r>
              <a:rPr lang="en-US" sz="2000" dirty="0">
                <a:latin typeface="Bookman Old Style" panose="02050604050505020204" pitchFamily="18" charset="0"/>
                <a:ea typeface="DengXian" panose="02010600030101010101" pitchFamily="2" charset="-122"/>
                <a:cs typeface="Arial" panose="020B0604020202020204" pitchFamily="34" charset="0"/>
              </a:rPr>
              <a:t>HC’s oral update on </a:t>
            </a:r>
            <a:r>
              <a:rPr lang="en-US" sz="2000" b="1" dirty="0">
                <a:latin typeface="Bookman Old Style" panose="02050604050505020204" pitchFamily="18" charset="0"/>
                <a:ea typeface="DengXian" panose="02010600030101010101" pitchFamily="2" charset="-122"/>
                <a:cs typeface="Arial" panose="020B0604020202020204" pitchFamily="34" charset="0"/>
              </a:rPr>
              <a:t>Ukraine</a:t>
            </a:r>
            <a:r>
              <a:rPr lang="en-US" sz="2000" dirty="0">
                <a:latin typeface="Bookman Old Style" panose="02050604050505020204" pitchFamily="18" charset="0"/>
                <a:ea typeface="DengXian" panose="02010600030101010101" pitchFamily="2" charset="-122"/>
                <a:cs typeface="Arial" panose="020B0604020202020204" pitchFamily="34" charset="0"/>
              </a:rPr>
              <a:t> (2023), </a:t>
            </a:r>
            <a:r>
              <a:rPr lang="en-US" sz="2000" b="1" dirty="0">
                <a:latin typeface="Bookman Old Style" panose="02050604050505020204" pitchFamily="18" charset="0"/>
                <a:ea typeface="DengXian" panose="02010600030101010101" pitchFamily="2" charset="-122"/>
                <a:cs typeface="Arial" panose="020B0604020202020204" pitchFamily="34" charset="0"/>
              </a:rPr>
              <a:t>Venezuela </a:t>
            </a:r>
            <a:r>
              <a:rPr lang="en-US" sz="2000" dirty="0">
                <a:latin typeface="Bookman Old Style" panose="02050604050505020204" pitchFamily="18" charset="0"/>
                <a:ea typeface="DengXian" panose="02010600030101010101" pitchFamily="2" charset="-122"/>
                <a:cs typeface="Arial" panose="020B0604020202020204" pitchFamily="34" charset="0"/>
              </a:rPr>
              <a:t>(2024)</a:t>
            </a:r>
          </a:p>
        </p:txBody>
      </p:sp>
      <p:sp>
        <p:nvSpPr>
          <p:cNvPr id="5" name="Slide Number Placeholder 4">
            <a:extLst>
              <a:ext uri="{FF2B5EF4-FFF2-40B4-BE49-F238E27FC236}">
                <a16:creationId xmlns:a16="http://schemas.microsoft.com/office/drawing/2014/main" id="{0C149CF3-4DDE-185F-170A-2A7B99DB9341}"/>
              </a:ext>
            </a:extLst>
          </p:cNvPr>
          <p:cNvSpPr>
            <a:spLocks noGrp="1"/>
          </p:cNvSpPr>
          <p:nvPr>
            <p:ph type="sldNum" sz="quarter" idx="12"/>
          </p:nvPr>
        </p:nvSpPr>
        <p:spPr/>
        <p:txBody>
          <a:bodyPr/>
          <a:lstStyle/>
          <a:p>
            <a:fld id="{D637F8FC-4B86-4690-8888-22AB2F781BEF}" type="slidenum">
              <a:rPr lang="en-US" smtClean="0"/>
              <a:t>10</a:t>
            </a:fld>
            <a:endParaRPr lang="en-US"/>
          </a:p>
        </p:txBody>
      </p:sp>
    </p:spTree>
    <p:extLst>
      <p:ext uri="{BB962C8B-B14F-4D97-AF65-F5344CB8AC3E}">
        <p14:creationId xmlns:p14="http://schemas.microsoft.com/office/powerpoint/2010/main" val="1271245432"/>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3543-9C1E-97EF-165A-52F1523AF6D0}"/>
            </a:ext>
          </a:extLst>
        </p:cNvPr>
        <p:cNvGrpSpPr/>
        <p:nvPr/>
      </p:nvGrpSpPr>
      <p:grpSpPr>
        <a:xfrm>
          <a:off x="0" y="0"/>
          <a:ext cx="0" cy="0"/>
          <a:chOff x="0" y="0"/>
          <a:chExt cx="0" cy="0"/>
        </a:xfrm>
      </p:grpSpPr>
      <p:pic>
        <p:nvPicPr>
          <p:cNvPr id="4" name="Picture 3" descr="A person taking a picture of a ceiling&#10;&#10;Description automatically generated">
            <a:extLst>
              <a:ext uri="{FF2B5EF4-FFF2-40B4-BE49-F238E27FC236}">
                <a16:creationId xmlns:a16="http://schemas.microsoft.com/office/drawing/2014/main" id="{839C6AD8-05AD-05E0-5A4D-E00995163993}"/>
              </a:ext>
            </a:extLst>
          </p:cNvPr>
          <p:cNvPicPr>
            <a:picLocks noChangeAspect="1"/>
          </p:cNvPicPr>
          <p:nvPr/>
        </p:nvPicPr>
        <p:blipFill>
          <a:blip r:embed="rId3">
            <a:alphaModFix amt="32000"/>
            <a:extLst>
              <a:ext uri="{28A0092B-C50C-407E-A947-70E740481C1C}">
                <a14:useLocalDpi xmlns:a14="http://schemas.microsoft.com/office/drawing/2010/main" val="0"/>
              </a:ext>
            </a:extLst>
          </a:blip>
          <a:srcRect l="1318" r="21986" b="30000"/>
          <a:stretch/>
        </p:blipFill>
        <p:spPr>
          <a:xfrm>
            <a:off x="7620" y="0"/>
            <a:ext cx="12367260" cy="6858000"/>
          </a:xfrm>
          <a:prstGeom prst="rect">
            <a:avLst/>
          </a:prstGeom>
          <a:solidFill>
            <a:schemeClr val="bg1">
              <a:alpha val="0"/>
            </a:schemeClr>
          </a:solidFill>
          <a:ln>
            <a:noFill/>
          </a:ln>
          <a:effectLst>
            <a:outerShdw blurRad="1270000" dist="50800" dir="5400000" algn="ctr" rotWithShape="0">
              <a:schemeClr val="bg1"/>
            </a:outerShdw>
          </a:effectLst>
        </p:spPr>
      </p:pic>
      <p:sp>
        <p:nvSpPr>
          <p:cNvPr id="6" name="TextBox 5">
            <a:extLst>
              <a:ext uri="{FF2B5EF4-FFF2-40B4-BE49-F238E27FC236}">
                <a16:creationId xmlns:a16="http://schemas.microsoft.com/office/drawing/2014/main" id="{D5A71FE9-19E5-4499-6BCD-4BD6BD9457CC}"/>
              </a:ext>
            </a:extLst>
          </p:cNvPr>
          <p:cNvSpPr txBox="1"/>
          <p:nvPr/>
        </p:nvSpPr>
        <p:spPr>
          <a:xfrm>
            <a:off x="556259" y="186174"/>
            <a:ext cx="9555303" cy="1323439"/>
          </a:xfrm>
          <a:prstGeom prst="rect">
            <a:avLst/>
          </a:prstGeom>
          <a:noFill/>
        </p:spPr>
        <p:txBody>
          <a:bodyPr wrap="square" lIns="91440" tIns="45720" rIns="91440" bIns="45720" anchor="t">
            <a:spAutoFit/>
          </a:bodyPr>
          <a:lstStyle/>
          <a:p>
            <a:r>
              <a:rPr lang="en-US" sz="4000" b="1">
                <a:solidFill>
                  <a:schemeClr val="tx1">
                    <a:lumMod val="85000"/>
                    <a:lumOff val="15000"/>
                  </a:schemeClr>
                </a:solidFill>
                <a:latin typeface="Bookman Old Style"/>
              </a:rPr>
              <a:t>Main Outcomes of the Council – some examples</a:t>
            </a:r>
            <a:endParaRPr lang="LID4096" sz="4000" b="1">
              <a:solidFill>
                <a:schemeClr val="tx1">
                  <a:lumMod val="85000"/>
                  <a:lumOff val="15000"/>
                </a:schemeClr>
              </a:solidFill>
              <a:latin typeface="Bookman Old Style" panose="02050604050505020204" pitchFamily="18" charset="0"/>
            </a:endParaRPr>
          </a:p>
        </p:txBody>
      </p:sp>
      <p:sp>
        <p:nvSpPr>
          <p:cNvPr id="8" name="TextBox 7">
            <a:extLst>
              <a:ext uri="{FF2B5EF4-FFF2-40B4-BE49-F238E27FC236}">
                <a16:creationId xmlns:a16="http://schemas.microsoft.com/office/drawing/2014/main" id="{B92A6FAB-62F9-61AA-26C7-9AAF86203E83}"/>
              </a:ext>
            </a:extLst>
          </p:cNvPr>
          <p:cNvSpPr txBox="1"/>
          <p:nvPr/>
        </p:nvSpPr>
        <p:spPr>
          <a:xfrm>
            <a:off x="704850" y="1110996"/>
            <a:ext cx="10782300" cy="6343147"/>
          </a:xfrm>
          <a:prstGeom prst="rect">
            <a:avLst/>
          </a:prstGeom>
          <a:noFill/>
        </p:spPr>
        <p:txBody>
          <a:bodyPr wrap="square" lIns="91440" tIns="45720" rIns="91440" bIns="45720" anchor="t">
            <a:spAutoFit/>
          </a:bodyPr>
          <a:lstStyle/>
          <a:p>
            <a:pPr marL="285750" indent="-285750" algn="just">
              <a:lnSpc>
                <a:spcPct val="115000"/>
              </a:lnSpc>
              <a:spcAft>
                <a:spcPts val="600"/>
              </a:spcAft>
              <a:buFont typeface="Arial" panose="020B0604020202020204" pitchFamily="34" charset="0"/>
              <a:buChar char="•"/>
            </a:pPr>
            <a:endParaRPr lang="en-US" sz="2000" dirty="0">
              <a:effectLst/>
              <a:latin typeface="Bookman Old Style" panose="02050604050505020204" pitchFamily="18" charset="0"/>
              <a:ea typeface="DengXian" panose="02010600030101010101" pitchFamily="2" charset="-122"/>
              <a:cs typeface="Arial" panose="020B0604020202020204" pitchFamily="34" charset="0"/>
            </a:endParaRPr>
          </a:p>
          <a:p>
            <a:pPr marL="285750" indent="-285750" algn="just">
              <a:lnSpc>
                <a:spcPct val="115000"/>
              </a:lnSpc>
              <a:spcAft>
                <a:spcPts val="600"/>
              </a:spcAft>
              <a:buFont typeface="Arial" panose="020B0604020202020204" pitchFamily="34" charset="0"/>
              <a:buChar char="•"/>
            </a:pPr>
            <a:r>
              <a:rPr lang="en-US" sz="2000" dirty="0">
                <a:latin typeface="Bookman Old Style" panose="02050604050505020204" pitchFamily="18" charset="0"/>
                <a:ea typeface="DengXian" panose="02010600030101010101" pitchFamily="2" charset="-122"/>
                <a:cs typeface="Arial" panose="020B0604020202020204" pitchFamily="34" charset="0"/>
              </a:rPr>
              <a:t>Special Procedures: </a:t>
            </a:r>
            <a:r>
              <a:rPr lang="en-US" sz="2000" b="1" dirty="0">
                <a:latin typeface="Bookman Old Style" panose="02050604050505020204" pitchFamily="18" charset="0"/>
                <a:ea typeface="DengXian" panose="02010600030101010101" pitchFamily="2" charset="-122"/>
                <a:cs typeface="Arial" panose="020B0604020202020204" pitchFamily="34" charset="0"/>
              </a:rPr>
              <a:t>46 thematic and 14 country mandates</a:t>
            </a:r>
          </a:p>
          <a:p>
            <a:pPr marL="285750" indent="-285750" algn="just">
              <a:lnSpc>
                <a:spcPct val="115000"/>
              </a:lnSpc>
              <a:spcAft>
                <a:spcPts val="600"/>
              </a:spcAft>
              <a:buFont typeface="Arial" panose="020B0604020202020204" pitchFamily="34" charset="0"/>
              <a:buChar char="•"/>
            </a:pPr>
            <a:r>
              <a:rPr lang="en-US" sz="2000" b="1" dirty="0">
                <a:effectLst/>
                <a:latin typeface="Bookman Old Style" panose="02050604050505020204" pitchFamily="18" charset="0"/>
                <a:ea typeface="DengXian" panose="02010600030101010101" pitchFamily="2" charset="-122"/>
              </a:rPr>
              <a:t>11 International Commissions of Inquiry </a:t>
            </a:r>
            <a:r>
              <a:rPr lang="en-US" sz="2000" dirty="0">
                <a:effectLst/>
                <a:latin typeface="Bookman Old Style" panose="02050604050505020204" pitchFamily="18" charset="0"/>
                <a:ea typeface="DengXian" panose="02010600030101010101" pitchFamily="2" charset="-122"/>
              </a:rPr>
              <a:t>(COI) and </a:t>
            </a:r>
            <a:r>
              <a:rPr lang="en-US" sz="2000" b="1" dirty="0">
                <a:effectLst/>
                <a:latin typeface="Bookman Old Style" panose="02050604050505020204" pitchFamily="18" charset="0"/>
                <a:ea typeface="DengXian" panose="02010600030101010101" pitchFamily="2" charset="-122"/>
              </a:rPr>
              <a:t>Fact-Finding Missions </a:t>
            </a:r>
            <a:r>
              <a:rPr lang="en-US" sz="2000" dirty="0">
                <a:effectLst/>
                <a:latin typeface="Bookman Old Style" panose="02050604050505020204" pitchFamily="18" charset="0"/>
                <a:ea typeface="DengXian" panose="02010600030101010101" pitchFamily="2" charset="-122"/>
              </a:rPr>
              <a:t>(FFM)</a:t>
            </a:r>
          </a:p>
          <a:p>
            <a:pPr marL="285750" indent="-285750" algn="just">
              <a:lnSpc>
                <a:spcPct val="115000"/>
              </a:lnSpc>
              <a:spcAft>
                <a:spcPts val="600"/>
              </a:spcAft>
              <a:buFont typeface="Arial" panose="020B0604020202020204" pitchFamily="34" charset="0"/>
              <a:buChar char="•"/>
            </a:pPr>
            <a:r>
              <a:rPr lang="en-US" sz="2000" kern="100" dirty="0">
                <a:effectLst/>
                <a:latin typeface="Bookman Old Style" panose="02050604050505020204" pitchFamily="18" charset="0"/>
                <a:ea typeface="DengXian" panose="02010600030101010101" pitchFamily="2" charset="-122"/>
                <a:cs typeface="Arial" panose="020B0604020202020204" pitchFamily="34" charset="0"/>
              </a:rPr>
              <a:t>In 2024, </a:t>
            </a:r>
            <a:r>
              <a:rPr lang="en-US" sz="2000" b="1" kern="100" dirty="0">
                <a:effectLst/>
                <a:latin typeface="Bookman Old Style" panose="02050604050505020204" pitchFamily="18" charset="0"/>
                <a:ea typeface="DengXian" panose="02010600030101010101" pitchFamily="2" charset="-122"/>
                <a:cs typeface="Arial" panose="020B0604020202020204" pitchFamily="34" charset="0"/>
              </a:rPr>
              <a:t>Indigenous Peoples</a:t>
            </a:r>
            <a:r>
              <a:rPr lang="en-US" sz="2000" kern="100" dirty="0">
                <a:effectLst/>
                <a:latin typeface="Bookman Old Style" panose="02050604050505020204" pitchFamily="18" charset="0"/>
                <a:ea typeface="DengXian" panose="02010600030101010101" pitchFamily="2" charset="-122"/>
                <a:cs typeface="Arial" panose="020B0604020202020204" pitchFamily="34" charset="0"/>
              </a:rPr>
              <a:t> participated for the first time in the Council during selected debates </a:t>
            </a:r>
            <a:r>
              <a:rPr lang="en-US" sz="2000" b="1" kern="100" dirty="0">
                <a:effectLst/>
                <a:latin typeface="Bookman Old Style" panose="02050604050505020204" pitchFamily="18" charset="0"/>
                <a:ea typeface="DengXian" panose="02010600030101010101" pitchFamily="2" charset="-122"/>
                <a:cs typeface="Arial" panose="020B0604020202020204" pitchFamily="34" charset="0"/>
              </a:rPr>
              <a:t>in their own right, </a:t>
            </a:r>
            <a:r>
              <a:rPr lang="en-US" sz="2000" kern="100" dirty="0">
                <a:effectLst/>
                <a:latin typeface="Bookman Old Style" panose="02050604050505020204" pitchFamily="18" charset="0"/>
                <a:ea typeface="DengXian" panose="02010600030101010101" pitchFamily="2" charset="-122"/>
                <a:cs typeface="Arial" panose="020B0604020202020204" pitchFamily="34" charset="0"/>
              </a:rPr>
              <a:t>instead of as NGOs</a:t>
            </a:r>
          </a:p>
          <a:p>
            <a:pPr marL="285750" indent="-285750" algn="just">
              <a:lnSpc>
                <a:spcPct val="115000"/>
              </a:lnSpc>
              <a:spcAft>
                <a:spcPts val="600"/>
              </a:spcAft>
              <a:buFont typeface="Arial" panose="020B0604020202020204" pitchFamily="34" charset="0"/>
              <a:buChar char="•"/>
            </a:pPr>
            <a:r>
              <a:rPr lang="en-US" sz="2000" dirty="0">
                <a:latin typeface="Bookman Old Style" panose="02050604050505020204" pitchFamily="18" charset="0"/>
                <a:ea typeface="DengXian" panose="02010600030101010101" pitchFamily="2" charset="-122"/>
              </a:rPr>
              <a:t>The Council has highlighted </a:t>
            </a:r>
            <a:r>
              <a:rPr lang="en-US" sz="2000" dirty="0">
                <a:effectLst/>
                <a:latin typeface="Bookman Old Style" panose="02050604050505020204" pitchFamily="18" charset="0"/>
                <a:ea typeface="DengXian" panose="02010600030101010101" pitchFamily="2" charset="-122"/>
              </a:rPr>
              <a:t>ways in which </a:t>
            </a:r>
            <a:r>
              <a:rPr lang="en-US" sz="2000" b="1" dirty="0">
                <a:effectLst/>
                <a:latin typeface="Bookman Old Style" panose="02050604050505020204" pitchFamily="18" charset="0"/>
                <a:ea typeface="DengXian" panose="02010600030101010101" pitchFamily="2" charset="-122"/>
              </a:rPr>
              <a:t>climate change affects human rights</a:t>
            </a:r>
            <a:r>
              <a:rPr lang="en-US" sz="2000" dirty="0">
                <a:effectLst/>
                <a:latin typeface="Bookman Old Style" panose="02050604050505020204" pitchFamily="18" charset="0"/>
                <a:ea typeface="DengXian" panose="02010600030101010101" pitchFamily="2" charset="-122"/>
              </a:rPr>
              <a:t>, including its impact on specific groups such as </a:t>
            </a:r>
            <a:r>
              <a:rPr lang="en-US" sz="2000" b="1" dirty="0">
                <a:effectLst/>
                <a:latin typeface="Bookman Old Style" panose="02050604050505020204" pitchFamily="18" charset="0"/>
                <a:ea typeface="DengXian" panose="02010600030101010101" pitchFamily="2" charset="-122"/>
              </a:rPr>
              <a:t>older persons, persons in vulnerable situations, persons with disabilities, migrants and displaced persons, and children</a:t>
            </a:r>
            <a:endParaRPr lang="en-US" sz="2000" b="1" kern="100" dirty="0">
              <a:latin typeface="Bookman Old Style" panose="02050604050505020204" pitchFamily="18" charset="0"/>
              <a:ea typeface="DengXian" panose="02010600030101010101" pitchFamily="2" charset="-122"/>
              <a:cs typeface="Arial" panose="020B0604020202020204" pitchFamily="34" charset="0"/>
            </a:endParaRPr>
          </a:p>
          <a:p>
            <a:pPr marL="285750" indent="-285750" algn="just">
              <a:lnSpc>
                <a:spcPct val="115000"/>
              </a:lnSpc>
              <a:spcAft>
                <a:spcPts val="600"/>
              </a:spcAft>
              <a:buFont typeface="Arial" panose="020B0604020202020204" pitchFamily="34" charset="0"/>
              <a:buChar char="•"/>
            </a:pPr>
            <a:r>
              <a:rPr lang="en-US" sz="2000" b="1" dirty="0">
                <a:latin typeface="Bookman Old Style" panose="02050604050505020204" pitchFamily="18" charset="0"/>
                <a:ea typeface="DengXian" panose="02010600030101010101" pitchFamily="2" charset="-122"/>
              </a:rPr>
              <a:t>A</a:t>
            </a:r>
            <a:r>
              <a:rPr lang="en-US" sz="2000" b="1" dirty="0">
                <a:effectLst/>
                <a:latin typeface="Bookman Old Style" panose="02050604050505020204" pitchFamily="18" charset="0"/>
                <a:ea typeface="DengXian" panose="02010600030101010101" pitchFamily="2" charset="-122"/>
              </a:rPr>
              <a:t>ll 193 UN Member States have been reviewed under the UPR three times during the three cycles</a:t>
            </a:r>
            <a:r>
              <a:rPr lang="en-US" sz="2000" b="1" dirty="0">
                <a:latin typeface="Bookman Old Style" panose="02050604050505020204" pitchFamily="18" charset="0"/>
                <a:ea typeface="DengXian" panose="02010600030101010101" pitchFamily="2" charset="-122"/>
              </a:rPr>
              <a:t>. </a:t>
            </a:r>
            <a:r>
              <a:rPr lang="en-US" sz="2000" dirty="0">
                <a:effectLst/>
                <a:latin typeface="Bookman Old Style" panose="02050604050505020204" pitchFamily="18" charset="0"/>
                <a:ea typeface="DengXian" panose="02010600030101010101" pitchFamily="2" charset="-122"/>
              </a:rPr>
              <a:t>Key to its success are the </a:t>
            </a:r>
            <a:r>
              <a:rPr lang="en-US" sz="2000" b="1" dirty="0">
                <a:effectLst/>
                <a:latin typeface="Bookman Old Style" panose="02050604050505020204" pitchFamily="18" charset="0"/>
                <a:ea typeface="DengXian" panose="02010600030101010101" pitchFamily="2" charset="-122"/>
              </a:rPr>
              <a:t>principles of equality and universality,</a:t>
            </a:r>
            <a:r>
              <a:rPr lang="en-US" sz="2000" dirty="0">
                <a:effectLst/>
                <a:latin typeface="Bookman Old Style" panose="02050604050505020204" pitchFamily="18" charset="0"/>
                <a:ea typeface="DengXian" panose="02010600030101010101" pitchFamily="2" charset="-122"/>
              </a:rPr>
              <a:t> in the spirit of </a:t>
            </a:r>
            <a:r>
              <a:rPr lang="en-US" sz="2000" b="1" dirty="0">
                <a:effectLst/>
                <a:latin typeface="Bookman Old Style" panose="02050604050505020204" pitchFamily="18" charset="0"/>
                <a:ea typeface="DengXian" panose="02010600030101010101" pitchFamily="2" charset="-122"/>
              </a:rPr>
              <a:t>constructive cooperation</a:t>
            </a:r>
            <a:r>
              <a:rPr lang="en-US" sz="2000" dirty="0">
                <a:effectLst/>
                <a:latin typeface="Bookman Old Style" panose="02050604050505020204" pitchFamily="18" charset="0"/>
                <a:ea typeface="DengXian" panose="02010600030101010101" pitchFamily="2" charset="-122"/>
              </a:rPr>
              <a:t>.</a:t>
            </a:r>
            <a:endParaRPr lang="en-US" sz="2000" kern="100" dirty="0">
              <a:effectLst/>
              <a:latin typeface="Bookman Old Style" panose="02050604050505020204" pitchFamily="18" charset="0"/>
              <a:ea typeface="DengXian" panose="02010600030101010101" pitchFamily="2" charset="-122"/>
              <a:cs typeface="Arial" panose="020B0604020202020204" pitchFamily="34" charset="0"/>
            </a:endParaRPr>
          </a:p>
          <a:p>
            <a:pPr marL="285750" indent="-285750" algn="just">
              <a:lnSpc>
                <a:spcPct val="115000"/>
              </a:lnSpc>
              <a:spcAft>
                <a:spcPts val="600"/>
              </a:spcAft>
              <a:buFont typeface="Arial" panose="020B0604020202020204" pitchFamily="34" charset="0"/>
              <a:buChar char="•"/>
            </a:pPr>
            <a:endParaRPr lang="en-US" sz="2000" dirty="0">
              <a:effectLst/>
              <a:latin typeface="Bookman Old Style" panose="02050604050505020204" pitchFamily="18" charset="0"/>
              <a:ea typeface="DengXian" panose="02010600030101010101" pitchFamily="2" charset="-122"/>
            </a:endParaRPr>
          </a:p>
          <a:p>
            <a:pPr marL="285750" indent="-285750" algn="just">
              <a:lnSpc>
                <a:spcPct val="114999"/>
              </a:lnSpc>
              <a:spcAft>
                <a:spcPts val="600"/>
              </a:spcAft>
              <a:buFont typeface="Arial" panose="020B0604020202020204" pitchFamily="34" charset="0"/>
              <a:buChar char="•"/>
            </a:pPr>
            <a:endParaRPr lang="en-US" sz="2000" dirty="0">
              <a:effectLst/>
              <a:latin typeface="Bookman Old Style" panose="02050604050505020204" pitchFamily="18" charset="0"/>
              <a:ea typeface="DengXian" panose="02010600030101010101" pitchFamily="2" charset="-122"/>
              <a:cs typeface="Arial" panose="020B0604020202020204" pitchFamily="34" charset="0"/>
            </a:endParaRPr>
          </a:p>
          <a:p>
            <a:pPr marL="285750" indent="-285750" algn="just">
              <a:lnSpc>
                <a:spcPct val="115000"/>
              </a:lnSpc>
              <a:spcAft>
                <a:spcPts val="600"/>
              </a:spcAft>
              <a:buFont typeface="Arial" panose="020B0604020202020204" pitchFamily="34" charset="0"/>
              <a:buChar char="•"/>
            </a:pPr>
            <a:endParaRPr lang="en-US" sz="2000" b="1" dirty="0">
              <a:latin typeface="Bookman Old Style" panose="02050604050505020204" pitchFamily="18" charset="0"/>
              <a:ea typeface="DengXian" panose="02010600030101010101" pitchFamily="2" charset="-122"/>
              <a:cs typeface="Arial" panose="020B0604020202020204" pitchFamily="34" charset="0"/>
            </a:endParaRPr>
          </a:p>
        </p:txBody>
      </p:sp>
      <p:sp>
        <p:nvSpPr>
          <p:cNvPr id="2" name="Slide Number Placeholder 1">
            <a:extLst>
              <a:ext uri="{FF2B5EF4-FFF2-40B4-BE49-F238E27FC236}">
                <a16:creationId xmlns:a16="http://schemas.microsoft.com/office/drawing/2014/main" id="{A20F01FA-FD37-0033-1527-2C090CE22790}"/>
              </a:ext>
            </a:extLst>
          </p:cNvPr>
          <p:cNvSpPr>
            <a:spLocks noGrp="1"/>
          </p:cNvSpPr>
          <p:nvPr>
            <p:ph type="sldNum" sz="quarter" idx="12"/>
          </p:nvPr>
        </p:nvSpPr>
        <p:spPr/>
        <p:txBody>
          <a:bodyPr/>
          <a:lstStyle/>
          <a:p>
            <a:fld id="{D637F8FC-4B86-4690-8888-22AB2F781BEF}" type="slidenum">
              <a:rPr lang="en-US" smtClean="0"/>
              <a:t>11</a:t>
            </a:fld>
            <a:endParaRPr lang="en-US"/>
          </a:p>
        </p:txBody>
      </p:sp>
    </p:spTree>
    <p:extLst>
      <p:ext uri="{BB962C8B-B14F-4D97-AF65-F5344CB8AC3E}">
        <p14:creationId xmlns:p14="http://schemas.microsoft.com/office/powerpoint/2010/main" val="1038742557"/>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E9242-3B58-16A2-8260-1F2B207A6B1D}"/>
            </a:ext>
          </a:extLst>
        </p:cNvPr>
        <p:cNvGrpSpPr/>
        <p:nvPr/>
      </p:nvGrpSpPr>
      <p:grpSpPr>
        <a:xfrm>
          <a:off x="0" y="0"/>
          <a:ext cx="0" cy="0"/>
          <a:chOff x="0" y="0"/>
          <a:chExt cx="0" cy="0"/>
        </a:xfrm>
      </p:grpSpPr>
      <p:pic>
        <p:nvPicPr>
          <p:cNvPr id="4" name="Picture 3" descr="A person taking a picture of a ceiling&#10;&#10;Description automatically generated">
            <a:extLst>
              <a:ext uri="{FF2B5EF4-FFF2-40B4-BE49-F238E27FC236}">
                <a16:creationId xmlns:a16="http://schemas.microsoft.com/office/drawing/2014/main" id="{D549F07D-4B43-D645-B993-CCE60ED92C0A}"/>
              </a:ext>
            </a:extLst>
          </p:cNvPr>
          <p:cNvPicPr>
            <a:picLocks noChangeAspect="1"/>
          </p:cNvPicPr>
          <p:nvPr/>
        </p:nvPicPr>
        <p:blipFill>
          <a:blip r:embed="rId2">
            <a:alphaModFix amt="32000"/>
            <a:extLst>
              <a:ext uri="{28A0092B-C50C-407E-A947-70E740481C1C}">
                <a14:useLocalDpi xmlns:a14="http://schemas.microsoft.com/office/drawing/2010/main" val="0"/>
              </a:ext>
            </a:extLst>
          </a:blip>
          <a:srcRect l="1318" r="21986" b="30000"/>
          <a:stretch/>
        </p:blipFill>
        <p:spPr>
          <a:xfrm>
            <a:off x="0" y="0"/>
            <a:ext cx="12367260" cy="6858000"/>
          </a:xfrm>
          <a:prstGeom prst="rect">
            <a:avLst/>
          </a:prstGeom>
          <a:solidFill>
            <a:schemeClr val="bg1">
              <a:alpha val="0"/>
            </a:schemeClr>
          </a:solidFill>
          <a:ln>
            <a:noFill/>
          </a:ln>
          <a:effectLst>
            <a:outerShdw blurRad="1270000" dist="50800" dir="5400000" algn="ctr" rotWithShape="0">
              <a:schemeClr val="bg1"/>
            </a:outerShdw>
          </a:effectLst>
        </p:spPr>
      </p:pic>
      <p:sp>
        <p:nvSpPr>
          <p:cNvPr id="3" name="TextBox 2">
            <a:extLst>
              <a:ext uri="{FF2B5EF4-FFF2-40B4-BE49-F238E27FC236}">
                <a16:creationId xmlns:a16="http://schemas.microsoft.com/office/drawing/2014/main" id="{E15CEDD4-5746-72F0-3D08-6E1399F8A4F0}"/>
              </a:ext>
            </a:extLst>
          </p:cNvPr>
          <p:cNvSpPr txBox="1"/>
          <p:nvPr/>
        </p:nvSpPr>
        <p:spPr>
          <a:xfrm>
            <a:off x="596899" y="450334"/>
            <a:ext cx="11128375" cy="707886"/>
          </a:xfrm>
          <a:prstGeom prst="rect">
            <a:avLst/>
          </a:prstGeom>
          <a:noFill/>
        </p:spPr>
        <p:txBody>
          <a:bodyPr wrap="square">
            <a:spAutoFit/>
          </a:bodyPr>
          <a:lstStyle/>
          <a:p>
            <a:r>
              <a:rPr lang="en-GB" sz="4000" b="1">
                <a:latin typeface="Bookman Old Style" panose="02050604050505020204" pitchFamily="18" charset="0"/>
                <a:ea typeface="DengXian" panose="02010600030101010101" pitchFamily="2" charset="-122"/>
              </a:rPr>
              <a:t>F</a:t>
            </a:r>
            <a:r>
              <a:rPr lang="en-GB" sz="4000" b="1">
                <a:effectLst/>
                <a:latin typeface="Bookman Old Style" panose="02050604050505020204" pitchFamily="18" charset="0"/>
                <a:ea typeface="DengXian" panose="02010600030101010101" pitchFamily="2" charset="-122"/>
              </a:rPr>
              <a:t>uture of the </a:t>
            </a:r>
            <a:r>
              <a:rPr lang="en-GB" sz="4000" b="1">
                <a:latin typeface="Bookman Old Style" panose="02050604050505020204" pitchFamily="18" charset="0"/>
                <a:ea typeface="DengXian" panose="02010600030101010101" pitchFamily="2" charset="-122"/>
              </a:rPr>
              <a:t>Council</a:t>
            </a:r>
            <a:r>
              <a:rPr lang="en-GB" sz="4000" b="1">
                <a:effectLst/>
                <a:latin typeface="Bookman Old Style" panose="02050604050505020204" pitchFamily="18" charset="0"/>
                <a:ea typeface="DengXian" panose="02010600030101010101" pitchFamily="2" charset="-122"/>
              </a:rPr>
              <a:t> – Status </a:t>
            </a:r>
            <a:r>
              <a:rPr lang="en-GB" sz="4000" b="1">
                <a:latin typeface="Bookman Old Style" panose="02050604050505020204" pitchFamily="18" charset="0"/>
                <a:ea typeface="DengXian" panose="02010600030101010101" pitchFamily="2" charset="-122"/>
              </a:rPr>
              <a:t>R</a:t>
            </a:r>
            <a:r>
              <a:rPr lang="en-GB" sz="4000" b="1">
                <a:effectLst/>
                <a:latin typeface="Bookman Old Style" panose="02050604050505020204" pitchFamily="18" charset="0"/>
                <a:ea typeface="DengXian" panose="02010600030101010101" pitchFamily="2" charset="-122"/>
              </a:rPr>
              <a:t>eview </a:t>
            </a:r>
            <a:endParaRPr lang="LID4096" sz="4000" b="1">
              <a:latin typeface="Bookman Old Style" panose="02050604050505020204" pitchFamily="18" charset="0"/>
            </a:endParaRPr>
          </a:p>
        </p:txBody>
      </p:sp>
      <p:sp>
        <p:nvSpPr>
          <p:cNvPr id="6" name="TextBox 5">
            <a:extLst>
              <a:ext uri="{FF2B5EF4-FFF2-40B4-BE49-F238E27FC236}">
                <a16:creationId xmlns:a16="http://schemas.microsoft.com/office/drawing/2014/main" id="{924BC653-5D52-409A-082D-990F59C153D9}"/>
              </a:ext>
            </a:extLst>
          </p:cNvPr>
          <p:cNvSpPr txBox="1"/>
          <p:nvPr/>
        </p:nvSpPr>
        <p:spPr>
          <a:xfrm>
            <a:off x="596898" y="1332329"/>
            <a:ext cx="11595101" cy="3416320"/>
          </a:xfrm>
          <a:prstGeom prst="rect">
            <a:avLst/>
          </a:prstGeom>
          <a:noFill/>
        </p:spPr>
        <p:txBody>
          <a:bodyPr wrap="square">
            <a:spAutoFit/>
          </a:bodyPr>
          <a:lstStyle/>
          <a:p>
            <a:pPr marL="342900" indent="-342900">
              <a:buFont typeface="Arial" panose="020B0604020202020204" pitchFamily="34" charset="0"/>
              <a:buChar char="•"/>
            </a:pPr>
            <a:r>
              <a:rPr lang="en-GB" sz="2400" dirty="0">
                <a:effectLst/>
                <a:latin typeface="Bookman Old Style" panose="02050604050505020204" pitchFamily="18" charset="0"/>
                <a:ea typeface="Calibri" panose="020F0502020204030204" pitchFamily="34" charset="0"/>
                <a:cs typeface="Arial" panose="020B0604020202020204" pitchFamily="34" charset="0"/>
              </a:rPr>
              <a:t>The General Assembly is expected to </a:t>
            </a:r>
            <a:r>
              <a:rPr lang="en-GB" sz="2400" b="1" dirty="0">
                <a:effectLst/>
                <a:latin typeface="Bookman Old Style" panose="02050604050505020204" pitchFamily="18" charset="0"/>
                <a:ea typeface="Calibri" panose="020F0502020204030204" pitchFamily="34" charset="0"/>
                <a:cs typeface="Arial" panose="020B0604020202020204" pitchFamily="34" charset="0"/>
              </a:rPr>
              <a:t>review the status of the Council </a:t>
            </a:r>
            <a:r>
              <a:rPr lang="en-GB" sz="2400" dirty="0">
                <a:effectLst/>
                <a:latin typeface="Bookman Old Style" panose="02050604050505020204" pitchFamily="18" charset="0"/>
                <a:ea typeface="Calibri" panose="020F0502020204030204" pitchFamily="34" charset="0"/>
                <a:cs typeface="Arial" panose="020B0604020202020204" pitchFamily="34" charset="0"/>
              </a:rPr>
              <a:t>by 2026 (</a:t>
            </a:r>
            <a:r>
              <a:rPr lang="en-GB" sz="2400" dirty="0">
                <a:latin typeface="Bookman Old Style" panose="02050604050505020204" pitchFamily="18" charset="0"/>
                <a:ea typeface="Calibri" panose="020F0502020204030204" pitchFamily="34" charset="0"/>
                <a:cs typeface="Arial" panose="020B0604020202020204" pitchFamily="34" charset="0"/>
              </a:rPr>
              <a:t>R</a:t>
            </a:r>
            <a:r>
              <a:rPr lang="en-GB" sz="2400" dirty="0">
                <a:effectLst/>
                <a:latin typeface="Bookman Old Style" panose="02050604050505020204" pitchFamily="18" charset="0"/>
                <a:ea typeface="Calibri" panose="020F0502020204030204" pitchFamily="34" charset="0"/>
                <a:cs typeface="Arial" panose="020B0604020202020204" pitchFamily="34" charset="0"/>
              </a:rPr>
              <a:t>es 65/281)</a:t>
            </a:r>
          </a:p>
          <a:p>
            <a:pPr marL="342900" indent="-342900">
              <a:buFont typeface="Arial" panose="020B0604020202020204" pitchFamily="34" charset="0"/>
              <a:buChar char="•"/>
            </a:pPr>
            <a:r>
              <a:rPr lang="en-GB" sz="2400" dirty="0">
                <a:latin typeface="Bookman Old Style" panose="02050604050505020204" pitchFamily="18" charset="0"/>
                <a:ea typeface="Calibri" panose="020F0502020204030204" pitchFamily="34" charset="0"/>
                <a:cs typeface="Arial" panose="020B0604020202020204" pitchFamily="34" charset="0"/>
              </a:rPr>
              <a:t>The</a:t>
            </a:r>
            <a:r>
              <a:rPr lang="en-GB" sz="2400" dirty="0">
                <a:effectLst/>
                <a:latin typeface="Bookman Old Style" panose="02050604050505020204" pitchFamily="18" charset="0"/>
                <a:ea typeface="Calibri" panose="020F0502020204030204" pitchFamily="34" charset="0"/>
                <a:cs typeface="Arial" panose="020B0604020202020204" pitchFamily="34" charset="0"/>
              </a:rPr>
              <a:t> current President has undertaken a stocktaking of the Council’s achievements to assess its </a:t>
            </a:r>
            <a:r>
              <a:rPr lang="en-GB" sz="2400" b="1" dirty="0">
                <a:effectLst/>
                <a:latin typeface="Bookman Old Style" panose="02050604050505020204" pitchFamily="18" charset="0"/>
                <a:ea typeface="Calibri" panose="020F0502020204030204" pitchFamily="34" charset="0"/>
                <a:cs typeface="Arial" panose="020B0604020202020204" pitchFamily="34" charset="0"/>
              </a:rPr>
              <a:t>mandate</a:t>
            </a:r>
            <a:r>
              <a:rPr lang="en-GB" sz="2400" dirty="0">
                <a:effectLst/>
                <a:latin typeface="Bookman Old Style" panose="02050604050505020204" pitchFamily="18" charset="0"/>
                <a:ea typeface="Calibri" panose="020F0502020204030204" pitchFamily="34" charset="0"/>
                <a:cs typeface="Arial" panose="020B0604020202020204" pitchFamily="34" charset="0"/>
              </a:rPr>
              <a:t>, address </a:t>
            </a:r>
            <a:r>
              <a:rPr lang="en-GB" sz="2400" dirty="0">
                <a:latin typeface="Bookman Old Style" panose="02050604050505020204" pitchFamily="18" charset="0"/>
                <a:ea typeface="Calibri" panose="020F0502020204030204" pitchFamily="34" charset="0"/>
                <a:cs typeface="Arial" panose="020B0604020202020204" pitchFamily="34" charset="0"/>
              </a:rPr>
              <a:t>its</a:t>
            </a:r>
            <a:r>
              <a:rPr lang="en-GB" sz="2400" dirty="0">
                <a:effectLst/>
                <a:latin typeface="Bookman Old Style" panose="02050604050505020204" pitchFamily="18" charset="0"/>
                <a:ea typeface="Calibri" panose="020F0502020204030204" pitchFamily="34" charset="0"/>
                <a:cs typeface="Arial" panose="020B0604020202020204" pitchFamily="34" charset="0"/>
              </a:rPr>
              <a:t> </a:t>
            </a:r>
            <a:r>
              <a:rPr lang="en-GB" sz="2400" b="1" dirty="0">
                <a:effectLst/>
                <a:latin typeface="Bookman Old Style" panose="02050604050505020204" pitchFamily="18" charset="0"/>
                <a:ea typeface="Calibri" panose="020F0502020204030204" pitchFamily="34" charset="0"/>
                <a:cs typeface="Arial" panose="020B0604020202020204" pitchFamily="34" charset="0"/>
              </a:rPr>
              <a:t>efficiency and effectiveness, </a:t>
            </a:r>
            <a:r>
              <a:rPr lang="en-GB" sz="2400" dirty="0">
                <a:effectLst/>
                <a:latin typeface="Bookman Old Style" panose="02050604050505020204" pitchFamily="18" charset="0"/>
                <a:ea typeface="Calibri" panose="020F0502020204030204" pitchFamily="34" charset="0"/>
                <a:cs typeface="Arial" panose="020B0604020202020204" pitchFamily="34" charset="0"/>
              </a:rPr>
              <a:t>and articulate </a:t>
            </a:r>
            <a:r>
              <a:rPr lang="en-GB" sz="2400" dirty="0">
                <a:latin typeface="Bookman Old Style" panose="02050604050505020204" pitchFamily="18" charset="0"/>
                <a:ea typeface="Calibri" panose="020F0502020204030204" pitchFamily="34" charset="0"/>
                <a:cs typeface="Arial" panose="020B0604020202020204" pitchFamily="34" charset="0"/>
              </a:rPr>
              <a:t>its</a:t>
            </a:r>
            <a:r>
              <a:rPr lang="en-GB" sz="2400" b="1" dirty="0">
                <a:effectLst/>
                <a:latin typeface="Bookman Old Style" panose="02050604050505020204" pitchFamily="18" charset="0"/>
                <a:ea typeface="Calibri" panose="020F0502020204030204" pitchFamily="34" charset="0"/>
                <a:cs typeface="Arial" panose="020B0604020202020204" pitchFamily="34" charset="0"/>
              </a:rPr>
              <a:t> role in the wider UN ecosystem</a:t>
            </a:r>
            <a:endParaRPr lang="en-GB" sz="2400" dirty="0">
              <a:effectLst/>
              <a:latin typeface="Bookman Old Style" panose="02050604050505020204" pitchFamily="18" charset="0"/>
              <a:ea typeface="Calibri" panose="020F0502020204030204" pitchFamily="34" charset="0"/>
              <a:cs typeface="Arial" panose="020B0604020202020204" pitchFamily="34" charset="0"/>
            </a:endParaRPr>
          </a:p>
          <a:p>
            <a:pPr marL="342900" indent="-342900">
              <a:buFont typeface="Arial" panose="020B0604020202020204" pitchFamily="34" charset="0"/>
              <a:buChar char="•"/>
            </a:pPr>
            <a:r>
              <a:rPr lang="en-GB" sz="2400" dirty="0">
                <a:latin typeface="Bookman Old Style" panose="02050604050505020204" pitchFamily="18" charset="0"/>
                <a:ea typeface="Calibri" panose="020F0502020204030204" pitchFamily="34" charset="0"/>
                <a:cs typeface="Arial" panose="020B0604020202020204" pitchFamily="34" charset="0"/>
              </a:rPr>
              <a:t>T</a:t>
            </a:r>
            <a:r>
              <a:rPr lang="en-GB" sz="2400" dirty="0">
                <a:effectLst/>
                <a:latin typeface="Bookman Old Style" panose="02050604050505020204" pitchFamily="18" charset="0"/>
                <a:ea typeface="Calibri" panose="020F0502020204030204" pitchFamily="34" charset="0"/>
                <a:cs typeface="Arial" panose="020B0604020202020204" pitchFamily="34" charset="0"/>
              </a:rPr>
              <a:t>he President appointed</a:t>
            </a:r>
            <a:r>
              <a:rPr lang="en-GB" sz="2400" dirty="0">
                <a:latin typeface="Bookman Old Style" panose="02050604050505020204" pitchFamily="18" charset="0"/>
                <a:ea typeface="Calibri" panose="020F0502020204030204" pitchFamily="34" charset="0"/>
                <a:cs typeface="Arial" panose="020B0604020202020204" pitchFamily="34" charset="0"/>
              </a:rPr>
              <a:t> </a:t>
            </a:r>
            <a:r>
              <a:rPr lang="en-GB" sz="2400" dirty="0">
                <a:effectLst/>
                <a:latin typeface="Bookman Old Style" panose="02050604050505020204" pitchFamily="18" charset="0"/>
                <a:ea typeface="Calibri" panose="020F0502020204030204" pitchFamily="34" charset="0"/>
                <a:cs typeface="Arial" panose="020B0604020202020204" pitchFamily="34" charset="0"/>
              </a:rPr>
              <a:t>five co-facilitators</a:t>
            </a:r>
            <a:r>
              <a:rPr lang="en-GB" sz="2400" dirty="0">
                <a:latin typeface="Bookman Old Style" panose="02050604050505020204" pitchFamily="18" charset="0"/>
                <a:ea typeface="Calibri" panose="020F0502020204030204" pitchFamily="34" charset="0"/>
                <a:cs typeface="Arial" panose="020B0604020202020204" pitchFamily="34" charset="0"/>
              </a:rPr>
              <a:t> </a:t>
            </a:r>
            <a:r>
              <a:rPr lang="en-GB" sz="2400" b="1" dirty="0">
                <a:effectLst/>
                <a:latin typeface="Bookman Old Style" panose="02050604050505020204" pitchFamily="18" charset="0"/>
                <a:ea typeface="Calibri" panose="020F0502020204030204" pitchFamily="34" charset="0"/>
                <a:cs typeface="Arial" panose="020B0604020202020204" pitchFamily="34" charset="0"/>
              </a:rPr>
              <a:t>to facilitate discussions and dialogue on the contribution of Geneva to the General Assembly process to review the status of the Human Rights Council</a:t>
            </a:r>
            <a:endParaRPr lang="en-GB" sz="2400" b="1" dirty="0">
              <a:latin typeface="Bookman Old Style" panose="02050604050505020204" pitchFamily="18" charset="0"/>
              <a:ea typeface="Calibri" panose="020F0502020204030204" pitchFamily="34" charset="0"/>
              <a:cs typeface="Arial" panose="020B0604020202020204" pitchFamily="34" charset="0"/>
            </a:endParaRPr>
          </a:p>
          <a:p>
            <a:endParaRPr lang="en-GB" sz="2400" dirty="0">
              <a:effectLst/>
              <a:latin typeface="Bookman Old Style" panose="02050604050505020204" pitchFamily="18" charset="0"/>
              <a:ea typeface="Calibri" panose="020F050202020403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8A853C6-F4AD-E221-6848-229134C664FC}"/>
              </a:ext>
            </a:extLst>
          </p:cNvPr>
          <p:cNvSpPr>
            <a:spLocks noGrp="1"/>
          </p:cNvSpPr>
          <p:nvPr>
            <p:ph type="sldNum" sz="quarter" idx="12"/>
          </p:nvPr>
        </p:nvSpPr>
        <p:spPr/>
        <p:txBody>
          <a:bodyPr/>
          <a:lstStyle/>
          <a:p>
            <a:fld id="{D637F8FC-4B86-4690-8888-22AB2F781BEF}" type="slidenum">
              <a:rPr lang="en-US" smtClean="0"/>
              <a:t>12</a:t>
            </a:fld>
            <a:endParaRPr lang="en-US"/>
          </a:p>
        </p:txBody>
      </p:sp>
    </p:spTree>
    <p:extLst>
      <p:ext uri="{BB962C8B-B14F-4D97-AF65-F5344CB8AC3E}">
        <p14:creationId xmlns:p14="http://schemas.microsoft.com/office/powerpoint/2010/main" val="3874932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097DF-69C3-AF98-65BD-5F69CA109DC0}"/>
            </a:ext>
          </a:extLst>
        </p:cNvPr>
        <p:cNvGrpSpPr/>
        <p:nvPr/>
      </p:nvGrpSpPr>
      <p:grpSpPr>
        <a:xfrm>
          <a:off x="0" y="0"/>
          <a:ext cx="0" cy="0"/>
          <a:chOff x="0" y="0"/>
          <a:chExt cx="0" cy="0"/>
        </a:xfrm>
      </p:grpSpPr>
      <p:pic>
        <p:nvPicPr>
          <p:cNvPr id="4" name="Picture 3" descr="A person taking a picture of a ceiling&#10;&#10;Description automatically generated">
            <a:extLst>
              <a:ext uri="{FF2B5EF4-FFF2-40B4-BE49-F238E27FC236}">
                <a16:creationId xmlns:a16="http://schemas.microsoft.com/office/drawing/2014/main" id="{7915F7BA-E076-0B6D-967F-DD1C817B60AE}"/>
              </a:ext>
            </a:extLst>
          </p:cNvPr>
          <p:cNvPicPr>
            <a:picLocks noChangeAspect="1"/>
          </p:cNvPicPr>
          <p:nvPr/>
        </p:nvPicPr>
        <p:blipFill>
          <a:blip r:embed="rId2">
            <a:alphaModFix amt="32000"/>
            <a:extLst>
              <a:ext uri="{28A0092B-C50C-407E-A947-70E740481C1C}">
                <a14:useLocalDpi xmlns:a14="http://schemas.microsoft.com/office/drawing/2010/main" val="0"/>
              </a:ext>
            </a:extLst>
          </a:blip>
          <a:srcRect l="1318" r="21986" b="30000"/>
          <a:stretch/>
        </p:blipFill>
        <p:spPr>
          <a:xfrm>
            <a:off x="0" y="0"/>
            <a:ext cx="12367260" cy="6858000"/>
          </a:xfrm>
          <a:prstGeom prst="rect">
            <a:avLst/>
          </a:prstGeom>
          <a:solidFill>
            <a:schemeClr val="bg1">
              <a:alpha val="0"/>
            </a:schemeClr>
          </a:solidFill>
          <a:ln>
            <a:noFill/>
          </a:ln>
          <a:effectLst>
            <a:outerShdw blurRad="1270000" dist="50800" dir="5400000" algn="ctr" rotWithShape="0">
              <a:schemeClr val="bg1"/>
            </a:outerShdw>
          </a:effectLst>
        </p:spPr>
      </p:pic>
      <p:sp>
        <p:nvSpPr>
          <p:cNvPr id="3" name="TextBox 2">
            <a:extLst>
              <a:ext uri="{FF2B5EF4-FFF2-40B4-BE49-F238E27FC236}">
                <a16:creationId xmlns:a16="http://schemas.microsoft.com/office/drawing/2014/main" id="{1F3547E4-2608-6232-DB68-B81D9CB7C6CF}"/>
              </a:ext>
            </a:extLst>
          </p:cNvPr>
          <p:cNvSpPr txBox="1"/>
          <p:nvPr/>
        </p:nvSpPr>
        <p:spPr>
          <a:xfrm>
            <a:off x="596899" y="450334"/>
            <a:ext cx="11128375" cy="707886"/>
          </a:xfrm>
          <a:prstGeom prst="rect">
            <a:avLst/>
          </a:prstGeom>
          <a:noFill/>
        </p:spPr>
        <p:txBody>
          <a:bodyPr wrap="square">
            <a:spAutoFit/>
          </a:bodyPr>
          <a:lstStyle/>
          <a:p>
            <a:r>
              <a:rPr lang="en-GB" sz="4000" b="1">
                <a:latin typeface="Bookman Old Style" panose="02050604050505020204" pitchFamily="18" charset="0"/>
                <a:ea typeface="DengXian" panose="02010600030101010101" pitchFamily="2" charset="-122"/>
              </a:rPr>
              <a:t>F</a:t>
            </a:r>
            <a:r>
              <a:rPr lang="en-GB" sz="4000" b="1">
                <a:effectLst/>
                <a:latin typeface="Bookman Old Style" panose="02050604050505020204" pitchFamily="18" charset="0"/>
                <a:ea typeface="DengXian" panose="02010600030101010101" pitchFamily="2" charset="-122"/>
              </a:rPr>
              <a:t>uture of the </a:t>
            </a:r>
            <a:r>
              <a:rPr lang="en-GB" sz="4000" b="1">
                <a:latin typeface="Bookman Old Style" panose="02050604050505020204" pitchFamily="18" charset="0"/>
                <a:ea typeface="DengXian" panose="02010600030101010101" pitchFamily="2" charset="-122"/>
              </a:rPr>
              <a:t>Council</a:t>
            </a:r>
            <a:r>
              <a:rPr lang="en-GB" sz="4000" b="1">
                <a:effectLst/>
                <a:latin typeface="Bookman Old Style" panose="02050604050505020204" pitchFamily="18" charset="0"/>
                <a:ea typeface="DengXian" panose="02010600030101010101" pitchFamily="2" charset="-122"/>
              </a:rPr>
              <a:t> – Options</a:t>
            </a:r>
            <a:endParaRPr lang="LID4096" sz="4000" b="1">
              <a:latin typeface="Bookman Old Style" panose="02050604050505020204" pitchFamily="18" charset="0"/>
            </a:endParaRPr>
          </a:p>
        </p:txBody>
      </p:sp>
      <p:sp>
        <p:nvSpPr>
          <p:cNvPr id="5" name="TextBox 4">
            <a:extLst>
              <a:ext uri="{FF2B5EF4-FFF2-40B4-BE49-F238E27FC236}">
                <a16:creationId xmlns:a16="http://schemas.microsoft.com/office/drawing/2014/main" id="{E8D955EF-BAC4-24A6-4F62-160632EFDDB0}"/>
              </a:ext>
            </a:extLst>
          </p:cNvPr>
          <p:cNvSpPr txBox="1"/>
          <p:nvPr/>
        </p:nvSpPr>
        <p:spPr>
          <a:xfrm>
            <a:off x="530615" y="1163009"/>
            <a:ext cx="11194659" cy="5358262"/>
          </a:xfrm>
          <a:prstGeom prst="rect">
            <a:avLst/>
          </a:prstGeom>
          <a:noFill/>
        </p:spPr>
        <p:txBody>
          <a:bodyPr wrap="square">
            <a:spAutoFit/>
          </a:bodyPr>
          <a:lstStyle/>
          <a:p>
            <a:pPr marL="342900" indent="-342900" algn="just">
              <a:lnSpc>
                <a:spcPct val="107000"/>
              </a:lnSpc>
              <a:spcAft>
                <a:spcPts val="800"/>
              </a:spcAft>
              <a:buFont typeface="Symbol" panose="05050102010706020507" pitchFamily="18" charset="2"/>
              <a:buChar char=""/>
            </a:pPr>
            <a:r>
              <a:rPr lang="en-US" sz="2000" b="1" kern="100" dirty="0">
                <a:effectLst/>
                <a:latin typeface="Bookman Old Style" panose="02050604050505020204" pitchFamily="18" charset="0"/>
                <a:ea typeface="DengXian" panose="02010600030101010101" pitchFamily="2" charset="-122"/>
                <a:cs typeface="Arial" panose="020B0604020202020204" pitchFamily="34" charset="0"/>
              </a:rPr>
              <a:t>Cross-regional initiatives -</a:t>
            </a:r>
            <a:r>
              <a:rPr lang="en-US" sz="2000" kern="100" dirty="0">
                <a:effectLst/>
                <a:latin typeface="Bookman Old Style" panose="02050604050505020204" pitchFamily="18" charset="0"/>
                <a:ea typeface="DengXian" panose="02010600030101010101" pitchFamily="2" charset="-122"/>
                <a:cs typeface="Arial" panose="020B0604020202020204" pitchFamily="34" charset="0"/>
              </a:rPr>
              <a:t> countries across regional groups joining as co-penholders of resolutions or leading initiatives together. E.g</a:t>
            </a:r>
            <a:r>
              <a:rPr lang="en-US" sz="2000" kern="100" dirty="0">
                <a:latin typeface="Bookman Old Style" panose="02050604050505020204" pitchFamily="18" charset="0"/>
                <a:ea typeface="DengXian" panose="02010600030101010101" pitchFamily="2" charset="-122"/>
                <a:cs typeface="Arial" panose="020B0604020202020204" pitchFamily="34" charset="0"/>
              </a:rPr>
              <a:t>. </a:t>
            </a:r>
            <a:r>
              <a:rPr lang="en-US" sz="2000" kern="100" dirty="0">
                <a:effectLst/>
                <a:latin typeface="Bookman Old Style" panose="02050604050505020204" pitchFamily="18" charset="0"/>
                <a:ea typeface="DengXian" panose="02010600030101010101" pitchFamily="2" charset="-122"/>
                <a:cs typeface="Arial" panose="020B0604020202020204" pitchFamily="34" charset="0"/>
              </a:rPr>
              <a:t>mechanism on the rights of peasants and others in rural areas led mainly by </a:t>
            </a:r>
            <a:r>
              <a:rPr lang="en-US" sz="2000" i="1" kern="100" dirty="0">
                <a:effectLst/>
                <a:latin typeface="Bookman Old Style" panose="02050604050505020204" pitchFamily="18" charset="0"/>
                <a:ea typeface="DengXian" panose="02010600030101010101" pitchFamily="2" charset="-122"/>
                <a:cs typeface="Arial" panose="020B0604020202020204" pitchFamily="34" charset="0"/>
              </a:rPr>
              <a:t>Bolivia and Luxembour</a:t>
            </a:r>
            <a:r>
              <a:rPr lang="en-US" sz="2000" kern="100" dirty="0">
                <a:effectLst/>
                <a:latin typeface="Bookman Old Style" panose="02050604050505020204" pitchFamily="18" charset="0"/>
                <a:ea typeface="DengXian" panose="02010600030101010101" pitchFamily="2" charset="-122"/>
                <a:cs typeface="Arial" panose="020B0604020202020204" pitchFamily="34" charset="0"/>
              </a:rPr>
              <a:t>g</a:t>
            </a:r>
          </a:p>
          <a:p>
            <a:pPr marL="342900" indent="-342900">
              <a:buFont typeface="Arial" panose="020B0604020202020204" pitchFamily="34" charset="0"/>
              <a:buChar char="•"/>
            </a:pPr>
            <a:r>
              <a:rPr lang="en-US" sz="2000" kern="100" dirty="0">
                <a:latin typeface="Bookman Old Style" panose="02050604050505020204" pitchFamily="18" charset="0"/>
                <a:ea typeface="DengXian" panose="02010600030101010101" pitchFamily="2" charset="-122"/>
                <a:cs typeface="Arial" panose="020B0604020202020204" pitchFamily="34" charset="0"/>
              </a:rPr>
              <a:t>Upcoming Intersessional activities - s</a:t>
            </a:r>
            <a:r>
              <a:rPr lang="en-US" sz="2000" dirty="0">
                <a:latin typeface="Bookman Old Style" panose="02050604050505020204" pitchFamily="18" charset="0"/>
                <a:ea typeface="DengXian" panose="02010600030101010101" pitchFamily="2" charset="-122"/>
                <a:cs typeface="Arial" panose="020B0604020202020204" pitchFamily="34" charset="0"/>
              </a:rPr>
              <a:t>ituation of human rights in the </a:t>
            </a:r>
            <a:r>
              <a:rPr lang="en-US" sz="2000" b="1" dirty="0">
                <a:latin typeface="Bookman Old Style" panose="02050604050505020204" pitchFamily="18" charset="0"/>
                <a:ea typeface="DengXian" panose="02010600030101010101" pitchFamily="2" charset="-122"/>
                <a:cs typeface="Arial" panose="020B0604020202020204" pitchFamily="34" charset="0"/>
              </a:rPr>
              <a:t>Bolivarian Republic of Venezuela; Ukraine; Nicaragua</a:t>
            </a:r>
          </a:p>
          <a:p>
            <a:pPr marL="342900" indent="-342900">
              <a:buFont typeface="Arial" panose="020B0604020202020204" pitchFamily="34" charset="0"/>
              <a:buChar char="•"/>
            </a:pPr>
            <a:endParaRPr lang="en-US" sz="2000" kern="100" dirty="0">
              <a:effectLst/>
              <a:latin typeface="Bookman Old Style" panose="02050604050505020204" pitchFamily="18" charset="0"/>
              <a:ea typeface="DengXian" panose="02010600030101010101" pitchFamily="2" charset="-122"/>
              <a:cs typeface="Arial" panose="020B0604020202020204" pitchFamily="34" charset="0"/>
            </a:endParaRPr>
          </a:p>
          <a:p>
            <a:pPr marL="342900" indent="-342900" algn="just">
              <a:lnSpc>
                <a:spcPct val="107000"/>
              </a:lnSpc>
              <a:spcAft>
                <a:spcPts val="800"/>
              </a:spcAft>
              <a:buFont typeface="Symbol" panose="05050102010706020507" pitchFamily="18" charset="2"/>
              <a:buChar char=""/>
            </a:pPr>
            <a:r>
              <a:rPr lang="en-US" sz="2000" kern="100" dirty="0">
                <a:latin typeface="Bookman Old Style" panose="02050604050505020204" pitchFamily="18" charset="0"/>
                <a:ea typeface="DengXian" panose="02010600030101010101" pitchFamily="2" charset="-122"/>
                <a:cs typeface="Arial" panose="020B0604020202020204" pitchFamily="34" charset="0"/>
              </a:rPr>
              <a:t>I</a:t>
            </a:r>
            <a:r>
              <a:rPr lang="en-US" sz="2000" kern="100" dirty="0">
                <a:effectLst/>
                <a:latin typeface="Bookman Old Style" panose="02050604050505020204" pitchFamily="18" charset="0"/>
                <a:ea typeface="DengXian" panose="02010600030101010101" pitchFamily="2" charset="-122"/>
                <a:cs typeface="Arial" panose="020B0604020202020204" pitchFamily="34" charset="0"/>
              </a:rPr>
              <a:t>ncrease opportunities for delegations and key stakeholders to </a:t>
            </a:r>
            <a:r>
              <a:rPr lang="en-US" sz="2000" b="1" kern="100" dirty="0">
                <a:effectLst/>
                <a:latin typeface="Bookman Old Style" panose="02050604050505020204" pitchFamily="18" charset="0"/>
                <a:ea typeface="DengXian" panose="02010600030101010101" pitchFamily="2" charset="-122"/>
                <a:cs typeface="Arial" panose="020B0604020202020204" pitchFamily="34" charset="0"/>
              </a:rPr>
              <a:t>meet informally</a:t>
            </a:r>
            <a:r>
              <a:rPr lang="en-US" sz="2000" b="1" kern="100" dirty="0">
                <a:latin typeface="Bookman Old Style" panose="02050604050505020204" pitchFamily="18" charset="0"/>
                <a:ea typeface="DengXian" panose="02010600030101010101" pitchFamily="2" charset="-122"/>
                <a:cs typeface="Arial" panose="020B0604020202020204" pitchFamily="34" charset="0"/>
              </a:rPr>
              <a:t> – </a:t>
            </a:r>
            <a:r>
              <a:rPr lang="en-US" sz="2000" kern="100" dirty="0">
                <a:latin typeface="Bookman Old Style" panose="02050604050505020204" pitchFamily="18" charset="0"/>
                <a:ea typeface="DengXian" panose="02010600030101010101" pitchFamily="2" charset="-122"/>
                <a:cs typeface="Arial" panose="020B0604020202020204" pitchFamily="34" charset="0"/>
              </a:rPr>
              <a:t>builds</a:t>
            </a:r>
            <a:r>
              <a:rPr lang="en-US" sz="2000" b="1" kern="100" dirty="0">
                <a:latin typeface="Bookman Old Style" panose="02050604050505020204" pitchFamily="18" charset="0"/>
                <a:ea typeface="DengXian" panose="02010600030101010101" pitchFamily="2" charset="-122"/>
                <a:cs typeface="Arial" panose="020B0604020202020204" pitchFamily="34" charset="0"/>
              </a:rPr>
              <a:t> </a:t>
            </a:r>
            <a:r>
              <a:rPr lang="en-US" sz="2000" kern="100" dirty="0">
                <a:effectLst/>
                <a:latin typeface="Bookman Old Style" panose="02050604050505020204" pitchFamily="18" charset="0"/>
                <a:ea typeface="DengXian" panose="02010600030101010101" pitchFamily="2" charset="-122"/>
                <a:cs typeface="Arial" panose="020B0604020202020204" pitchFamily="34" charset="0"/>
              </a:rPr>
              <a:t>trust-building and open and constructive dialogue  </a:t>
            </a:r>
          </a:p>
          <a:p>
            <a:pPr marL="342900" indent="-342900" algn="just">
              <a:lnSpc>
                <a:spcPct val="107000"/>
              </a:lnSpc>
              <a:spcAft>
                <a:spcPts val="800"/>
              </a:spcAft>
              <a:buFont typeface="Symbol" panose="05050102010706020507" pitchFamily="18" charset="2"/>
              <a:buChar char=""/>
            </a:pPr>
            <a:endParaRPr lang="en-US" sz="2000" kern="100" dirty="0">
              <a:effectLst/>
              <a:latin typeface="Bookman Old Style" panose="02050604050505020204" pitchFamily="18" charset="0"/>
              <a:ea typeface="DengXian" panose="02010600030101010101" pitchFamily="2" charset="-122"/>
              <a:cs typeface="Arial" panose="020B0604020202020204" pitchFamily="34" charset="0"/>
            </a:endParaRPr>
          </a:p>
          <a:p>
            <a:pPr marL="342900" indent="-342900" algn="just">
              <a:lnSpc>
                <a:spcPct val="107000"/>
              </a:lnSpc>
              <a:spcAft>
                <a:spcPts val="800"/>
              </a:spcAft>
              <a:buFont typeface="Symbol" panose="05050102010706020507" pitchFamily="18" charset="2"/>
              <a:buChar char=""/>
            </a:pPr>
            <a:r>
              <a:rPr lang="en-US" sz="2000" b="1" kern="100" dirty="0">
                <a:latin typeface="Bookman Old Style" panose="02050604050505020204" pitchFamily="18" charset="0"/>
                <a:ea typeface="DengXian" panose="02010600030101010101" pitchFamily="2" charset="-122"/>
                <a:cs typeface="Arial" panose="020B0604020202020204" pitchFamily="34" charset="0"/>
              </a:rPr>
              <a:t>LDCS/SIDS increased engagement </a:t>
            </a:r>
            <a:r>
              <a:rPr lang="en-US" sz="2000" kern="100" dirty="0">
                <a:latin typeface="Bookman Old Style" panose="02050604050505020204" pitchFamily="18" charset="0"/>
                <a:ea typeface="DengXian" panose="02010600030101010101" pitchFamily="2" charset="-122"/>
                <a:cs typeface="Arial" panose="020B0604020202020204" pitchFamily="34" charset="0"/>
              </a:rPr>
              <a:t>in the Council – e.g. Maldives, as member of the core group has brought the issue of human rights and climate change to the Council several years back, as pioneers, has also played key role in highlighting the human right to a clean, healthy and sustainable environment – led to creation of Special Rapporteur on the issue (55</a:t>
            </a:r>
            <a:r>
              <a:rPr lang="en-US" sz="2000" kern="100" baseline="30000" dirty="0">
                <a:latin typeface="Bookman Old Style" panose="02050604050505020204" pitchFamily="18" charset="0"/>
                <a:ea typeface="DengXian" panose="02010600030101010101" pitchFamily="2" charset="-122"/>
                <a:cs typeface="Arial" panose="020B0604020202020204" pitchFamily="34" charset="0"/>
              </a:rPr>
              <a:t>th</a:t>
            </a:r>
            <a:r>
              <a:rPr lang="en-US" sz="2000" kern="100" dirty="0">
                <a:latin typeface="Bookman Old Style" panose="02050604050505020204" pitchFamily="18" charset="0"/>
                <a:ea typeface="DengXian" panose="02010600030101010101" pitchFamily="2" charset="-122"/>
                <a:cs typeface="Arial" panose="020B0604020202020204" pitchFamily="34" charset="0"/>
              </a:rPr>
              <a:t> session)</a:t>
            </a:r>
          </a:p>
          <a:p>
            <a:pPr marL="342900" lvl="0" indent="-342900" algn="just" rtl="0">
              <a:lnSpc>
                <a:spcPct val="107000"/>
              </a:lnSpc>
              <a:spcAft>
                <a:spcPts val="800"/>
              </a:spcAft>
              <a:buFont typeface="Symbol" panose="05050102010706020507" pitchFamily="18" charset="2"/>
              <a:buChar char=""/>
            </a:pPr>
            <a:r>
              <a:rPr lang="en-US" sz="2000" kern="100" dirty="0">
                <a:effectLst/>
                <a:latin typeface="Bookman Old Style" panose="02050604050505020204" pitchFamily="18" charset="0"/>
                <a:ea typeface="DengXian" panose="02010600030101010101" pitchFamily="2" charset="-122"/>
                <a:cs typeface="Arial" panose="020B0604020202020204" pitchFamily="34" charset="0"/>
              </a:rPr>
              <a:t>Council must remain a place </a:t>
            </a:r>
            <a:r>
              <a:rPr lang="en-US" sz="2000" b="1" kern="100" dirty="0">
                <a:effectLst/>
                <a:latin typeface="Bookman Old Style" panose="02050604050505020204" pitchFamily="18" charset="0"/>
                <a:ea typeface="DengXian" panose="02010600030101010101" pitchFamily="2" charset="-122"/>
                <a:cs typeface="Arial" panose="020B0604020202020204" pitchFamily="34" charset="0"/>
              </a:rPr>
              <a:t>of open dialogue and effective action</a:t>
            </a:r>
            <a:r>
              <a:rPr lang="en-US" sz="2000" kern="100" dirty="0">
                <a:effectLst/>
                <a:latin typeface="Bookman Old Style" panose="02050604050505020204" pitchFamily="18" charset="0"/>
                <a:ea typeface="DengXian" panose="02010600030101010101" pitchFamily="2" charset="-122"/>
                <a:cs typeface="Arial" panose="020B0604020202020204" pitchFamily="34" charset="0"/>
              </a:rPr>
              <a:t> </a:t>
            </a:r>
          </a:p>
        </p:txBody>
      </p:sp>
      <p:sp>
        <p:nvSpPr>
          <p:cNvPr id="2" name="Slide Number Placeholder 1">
            <a:extLst>
              <a:ext uri="{FF2B5EF4-FFF2-40B4-BE49-F238E27FC236}">
                <a16:creationId xmlns:a16="http://schemas.microsoft.com/office/drawing/2014/main" id="{B32319AE-9056-9543-5C61-F4636D1DF7FB}"/>
              </a:ext>
            </a:extLst>
          </p:cNvPr>
          <p:cNvSpPr>
            <a:spLocks noGrp="1"/>
          </p:cNvSpPr>
          <p:nvPr>
            <p:ph type="sldNum" sz="quarter" idx="12"/>
          </p:nvPr>
        </p:nvSpPr>
        <p:spPr/>
        <p:txBody>
          <a:bodyPr/>
          <a:lstStyle/>
          <a:p>
            <a:fld id="{D637F8FC-4B86-4690-8888-22AB2F781BEF}" type="slidenum">
              <a:rPr lang="en-US" sz="1000" smtClean="0"/>
              <a:t>13</a:t>
            </a:fld>
            <a:endParaRPr lang="en-US" sz="1000" dirty="0"/>
          </a:p>
        </p:txBody>
      </p:sp>
    </p:spTree>
    <p:extLst>
      <p:ext uri="{BB962C8B-B14F-4D97-AF65-F5344CB8AC3E}">
        <p14:creationId xmlns:p14="http://schemas.microsoft.com/office/powerpoint/2010/main" val="2340530367"/>
      </p:ext>
    </p:extLst>
  </p:cSld>
  <p:clrMapOvr>
    <a:masterClrMapping/>
  </p:clrMapOvr>
</p:sld>
</file>

<file path=ppt/theme/theme1.xml><?xml version="1.0" encoding="utf-8"?>
<a:theme xmlns:a="http://schemas.openxmlformats.org/drawingml/2006/main" name="EncaseVTI">
  <a:themeElements>
    <a:clrScheme name="AnalogousFromLightSeedLeftStep">
      <a:dk1>
        <a:srgbClr val="000000"/>
      </a:dk1>
      <a:lt1>
        <a:srgbClr val="FFFFFF"/>
      </a:lt1>
      <a:dk2>
        <a:srgbClr val="41243E"/>
      </a:dk2>
      <a:lt2>
        <a:srgbClr val="E2E6E8"/>
      </a:lt2>
      <a:accent1>
        <a:srgbClr val="C39983"/>
      </a:accent1>
      <a:accent2>
        <a:srgbClr val="BF7A7F"/>
      </a:accent2>
      <a:accent3>
        <a:srgbClr val="CB92AE"/>
      </a:accent3>
      <a:accent4>
        <a:srgbClr val="BF7AB9"/>
      </a:accent4>
      <a:accent5>
        <a:srgbClr val="B892CB"/>
      </a:accent5>
      <a:accent6>
        <a:srgbClr val="8B7ABF"/>
      </a:accent6>
      <a:hlink>
        <a:srgbClr val="5B879D"/>
      </a:hlink>
      <a:folHlink>
        <a:srgbClr val="7F7F7F"/>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caseVTI" id="{C293990F-FDB3-4ED3-8175-FB79CE5A2A12}" vid="{A5662C19-271F-459F-B4ED-861A982376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AB59289BFBAB4F9FD152C776C60BDD" ma:contentTypeVersion="17" ma:contentTypeDescription="Create a new document." ma:contentTypeScope="" ma:versionID="3d1f924bd704cd3e965fe0bd9920692f">
  <xsd:schema xmlns:xsd="http://www.w3.org/2001/XMLSchema" xmlns:xs="http://www.w3.org/2001/XMLSchema" xmlns:p="http://schemas.microsoft.com/office/2006/metadata/properties" xmlns:ns2="fa1020ff-48ad-4b90-98f4-7161a6f3b630" xmlns:ns3="985ec44e-1bab-4c0b-9df0-6ba128686fc9" xmlns:ns4="9c2e4527-2efa-4ade-b3d6-b2418af14986" targetNamespace="http://schemas.microsoft.com/office/2006/metadata/properties" ma:root="true" ma:fieldsID="4c2870ceaa7e80926fe741302bced129" ns2:_="" ns3:_="" ns4:_="">
    <xsd:import namespace="fa1020ff-48ad-4b90-98f4-7161a6f3b630"/>
    <xsd:import namespace="985ec44e-1bab-4c0b-9df0-6ba128686fc9"/>
    <xsd:import namespace="9c2e4527-2efa-4ade-b3d6-b2418af1498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SearchProperties" minOccurs="0"/>
                <xsd:element ref="ns4:SharedWithUsers" minOccurs="0"/>
                <xsd:element ref="ns4:SharedWithDetails" minOccurs="0"/>
                <xsd:element ref="ns2:Emailsubject" minOccurs="0"/>
                <xsd:element ref="ns2:Sent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1020ff-48ad-4b90-98f4-7161a6f3b6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Emailsubject" ma:index="23" nillable="true" ma:displayName="Email subject" ma:format="Dropdown" ma:internalName="Emailsubject">
      <xsd:simpleType>
        <xsd:restriction base="dms:Note">
          <xsd:maxLength value="255"/>
        </xsd:restriction>
      </xsd:simpleType>
    </xsd:element>
    <xsd:element name="Sentby" ma:index="24" nillable="true" ma:displayName="Sent by" ma:format="Dropdown" ma:list="UserInfo" ma:SharePointGroup="0" ma:internalName="Sent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74afd02e-5a56-4f93-83f9-320cd14d78c4}" ma:internalName="TaxCatchAll" ma:showField="CatchAllData" ma:web="9c2e4527-2efa-4ade-b3d6-b2418af1498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e4527-2efa-4ade-b3d6-b2418af14986"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Original file nam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a1020ff-48ad-4b90-98f4-7161a6f3b630">
      <Terms xmlns="http://schemas.microsoft.com/office/infopath/2007/PartnerControls"/>
    </lcf76f155ced4ddcb4097134ff3c332f>
    <TaxCatchAll xmlns="985ec44e-1bab-4c0b-9df0-6ba128686fc9" xsi:nil="true"/>
    <Emailsubject xmlns="fa1020ff-48ad-4b90-98f4-7161a6f3b630"> RE: Jungmin Yeo - Updating the workshop page | (UpdtRq-458) </Emailsubject>
    <Sentby xmlns="fa1020ff-48ad-4b90-98f4-7161a6f3b630">
      <UserInfo>
        <DisplayName>Jungmin Yeo</DisplayName>
        <AccountId>1168</AccountId>
        <AccountType/>
      </UserInfo>
    </Sentb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E8AC7B-C802-446B-AF03-B1742C233089}"/>
</file>

<file path=customXml/itemProps2.xml><?xml version="1.0" encoding="utf-8"?>
<ds:datastoreItem xmlns:ds="http://schemas.openxmlformats.org/officeDocument/2006/customXml" ds:itemID="{DCD93538-50C4-4A7F-A953-3099301B6D60}">
  <ds:schemaRefs>
    <ds:schemaRef ds:uri="84722e3b-25e0-496d-a9f5-d37e31027713"/>
    <ds:schemaRef ds:uri="0bf5f89f-1012-4ec0-ae1d-18900d8e960d"/>
    <ds:schemaRef ds:uri="http://schemas.microsoft.com/office/2006/documentManagement/types"/>
    <ds:schemaRef ds:uri="http://schemas.microsoft.com/office/2006/metadata/properties"/>
    <ds:schemaRef ds:uri="http://purl.org/dc/dcmitype/"/>
    <ds:schemaRef ds:uri="http://purl.org/dc/elements/1.1/"/>
    <ds:schemaRef ds:uri="http://schemas.microsoft.com/office/infopath/2007/PartnerControl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37936942-C05F-40F3-A75B-C9E064A481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Template>
  <TotalTime>26</TotalTime>
  <Words>848</Words>
  <Application>Microsoft Office PowerPoint</Application>
  <PresentationFormat>Widescreen</PresentationFormat>
  <Paragraphs>84</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Arial</vt:lpstr>
      <vt:lpstr>Avenir Next LT Pro</vt:lpstr>
      <vt:lpstr>Avenir Next LT Pro Light</vt:lpstr>
      <vt:lpstr>Bookman Old Style</vt:lpstr>
      <vt:lpstr>Courier New</vt:lpstr>
      <vt:lpstr>Symbol</vt:lpstr>
      <vt:lpstr>EncaseVTI</vt:lpstr>
      <vt:lpstr>The Work of the HRC: Trends, Challenges and Main Outcomes/Future of the HRC –  Status Review </vt:lpstr>
      <vt:lpstr>Key Milestones of the Human Rights Council </vt:lpstr>
      <vt:lpstr>Meetings at the Council (regular sessions) </vt:lpstr>
      <vt:lpstr>Interactive Dialogues at the Council </vt:lpstr>
      <vt:lpstr>Forecasted Interactive Dialogues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HRC trends 2024 - LDCS SIDS Maldives 2024.pptx</dc:title>
  <dc:creator>Gemma Kentish</dc:creator>
  <cp:lastModifiedBy>Hui Lu</cp:lastModifiedBy>
  <cp:revision>1</cp:revision>
  <dcterms:created xsi:type="dcterms:W3CDTF">2024-11-21T11:25:45Z</dcterms:created>
  <dcterms:modified xsi:type="dcterms:W3CDTF">2024-11-28T09:56:35Z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0x010100F5AB59289BFBAB4F9FD152C776C60BDD</vt:lpwstr>
  </property>
  <property fmtid="{D5CDD505-2E9C-101B-9397-08002B2CF9AE}" pid="3" name="MediaServiceImageTags">
    <vt:lpwstr/>
  </property>
</Properties>
</file>