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revisionInfo.xml" ContentType="application/vnd.ms-powerpoint.revisioninfo+xml"/>
  <Override PartName="/ppt/changesInfos/changesInfo1.xml" ContentType="application/vnd.ms-powerpoint.changesinfo+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988" r:id="rId6"/>
    <p:sldMasterId id="2147484587" r:id="rId7"/>
    <p:sldMasterId id="2147484440" r:id="rId8"/>
  </p:sldMasterIdLst>
  <p:notesMasterIdLst>
    <p:notesMasterId r:id="rId35"/>
  </p:notesMasterIdLst>
  <p:handoutMasterIdLst>
    <p:handoutMasterId r:id="rId36"/>
  </p:handoutMasterIdLst>
  <p:sldIdLst>
    <p:sldId id="256" r:id="rId9"/>
    <p:sldId id="283" r:id="rId10"/>
    <p:sldId id="290" r:id="rId11"/>
    <p:sldId id="270" r:id="rId12"/>
    <p:sldId id="278" r:id="rId13"/>
    <p:sldId id="273" r:id="rId14"/>
    <p:sldId id="269" r:id="rId15"/>
    <p:sldId id="306" r:id="rId16"/>
    <p:sldId id="280" r:id="rId17"/>
    <p:sldId id="303" r:id="rId18"/>
    <p:sldId id="304" r:id="rId19"/>
    <p:sldId id="271" r:id="rId20"/>
    <p:sldId id="289" r:id="rId21"/>
    <p:sldId id="272" r:id="rId22"/>
    <p:sldId id="279" r:id="rId23"/>
    <p:sldId id="275" r:id="rId24"/>
    <p:sldId id="307" r:id="rId25"/>
    <p:sldId id="291" r:id="rId26"/>
    <p:sldId id="267" r:id="rId27"/>
    <p:sldId id="305" r:id="rId28"/>
    <p:sldId id="294" r:id="rId29"/>
    <p:sldId id="295" r:id="rId30"/>
    <p:sldId id="299" r:id="rId31"/>
    <p:sldId id="301" r:id="rId32"/>
    <p:sldId id="288" r:id="rId33"/>
    <p:sldId id="302" r:id="rId34"/>
  </p:sldIdLst>
  <p:sldSz cx="9144000" cy="6858000" type="screen4x3"/>
  <p:notesSz cx="6858000" cy="9144000"/>
  <p:defaultTextStyle>
    <a:defPPr>
      <a:defRPr lang="fr-FR"/>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4196">
          <p15:clr>
            <a:srgbClr val="A4A3A4"/>
          </p15:clr>
        </p15:guide>
        <p15:guide id="2">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826DAE-1853-F73C-6E19-95934A4CE758}" name="Rana Nur Aydin (OHCHR Intern)" initials="RNA(I" userId="S::rana.aydin@un.org::5e7e0679-90e7-4c77-a3c7-6c7830580e88" providerId="AD"/>
  <p188:author id="{688137C8-A372-3655-FA97-0C9B7D0215E2}" name="Shyami Puvimanasinghe" initials="AP" userId="S::shyami.puvimanasinghe@un.org::9dea79a9-cf39-4da0-b17b-11a5e0c4fa6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92608F-4587-4C15-8694-E7301550B31B}" v="3" dt="2026-01-13T13:16:40.7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11" autoAdjust="0"/>
    <p:restoredTop sz="90077" autoAdjust="0"/>
  </p:normalViewPr>
  <p:slideViewPr>
    <p:cSldViewPr snapToGrid="0" snapToObjects="1">
      <p:cViewPr varScale="1">
        <p:scale>
          <a:sx n="79" d="100"/>
          <a:sy n="79" d="100"/>
        </p:scale>
        <p:origin x="1421" y="62"/>
      </p:cViewPr>
      <p:guideLst>
        <p:guide orient="horz" pos="4196"/>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1230"/>
    </p:cViewPr>
  </p:sorterViewPr>
  <p:notesViewPr>
    <p:cSldViewPr snapToGrid="0" snapToObjects="1">
      <p:cViewPr varScale="1">
        <p:scale>
          <a:sx n="82" d="100"/>
          <a:sy n="82" d="100"/>
        </p:scale>
        <p:origin x="2034"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heme" Target="theme/theme1.xml"/><Relationship Id="rId21" Type="http://schemas.openxmlformats.org/officeDocument/2006/relationships/slide" Target="slides/slide13.xml"/><Relationship Id="rId34" Type="http://schemas.openxmlformats.org/officeDocument/2006/relationships/slide" Target="slides/slide26.xml"/><Relationship Id="rId42" Type="http://schemas.microsoft.com/office/2015/10/relationships/revisionInfo" Target="revisionInfo.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 Id="rId43" Type="http://schemas.microsoft.com/office/2018/10/relationships/authors" Target="authors.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yami Puvimanasinghe" userId="9dea79a9-cf39-4da0-b17b-11a5e0c4fa67" providerId="ADAL" clId="{EF9B1FB8-5F2D-4A39-9891-1B71585BC9AA}"/>
    <pc:docChg chg="modSld">
      <pc:chgData name="Shyami Puvimanasinghe" userId="9dea79a9-cf39-4da0-b17b-11a5e0c4fa67" providerId="ADAL" clId="{EF9B1FB8-5F2D-4A39-9891-1B71585BC9AA}" dt="2026-01-13T13:16:52.608" v="209" actId="6549"/>
      <pc:docMkLst>
        <pc:docMk/>
      </pc:docMkLst>
      <pc:sldChg chg="modSp mod">
        <pc:chgData name="Shyami Puvimanasinghe" userId="9dea79a9-cf39-4da0-b17b-11a5e0c4fa67" providerId="ADAL" clId="{EF9B1FB8-5F2D-4A39-9891-1B71585BC9AA}" dt="2026-01-13T13:16:52.608" v="209" actId="6549"/>
        <pc:sldMkLst>
          <pc:docMk/>
          <pc:sldMk cId="0" sldId="288"/>
        </pc:sldMkLst>
        <pc:spChg chg="mod">
          <ac:chgData name="Shyami Puvimanasinghe" userId="9dea79a9-cf39-4da0-b17b-11a5e0c4fa67" providerId="ADAL" clId="{EF9B1FB8-5F2D-4A39-9891-1B71585BC9AA}" dt="2026-01-13T13:16:52.608" v="209" actId="6549"/>
          <ac:spMkLst>
            <pc:docMk/>
            <pc:sldMk cId="0" sldId="288"/>
            <ac:spMk id="38927" creationId="{0141E304-D2A0-133E-7B89-BD7B8C76A600}"/>
          </ac:spMkLst>
        </pc:spChg>
      </pc:sldChg>
      <pc:sldChg chg="modSp mod">
        <pc:chgData name="Shyami Puvimanasinghe" userId="9dea79a9-cf39-4da0-b17b-11a5e0c4fa67" providerId="ADAL" clId="{EF9B1FB8-5F2D-4A39-9891-1B71585BC9AA}" dt="2026-01-13T12:23:42.029" v="26" actId="207"/>
        <pc:sldMkLst>
          <pc:docMk/>
          <pc:sldMk cId="0" sldId="302"/>
        </pc:sldMkLst>
        <pc:spChg chg="mod">
          <ac:chgData name="Shyami Puvimanasinghe" userId="9dea79a9-cf39-4da0-b17b-11a5e0c4fa67" providerId="ADAL" clId="{EF9B1FB8-5F2D-4A39-9891-1B71585BC9AA}" dt="2026-01-13T12:23:42.029" v="26" actId="207"/>
          <ac:spMkLst>
            <pc:docMk/>
            <pc:sldMk cId="0" sldId="302"/>
            <ac:spMk id="4" creationId="{9B18AA5C-9340-E177-5750-DF3A6A05C7C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6E705DF8-B0D5-45C5-CB05-59C36310167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fr-FR"/>
          </a:p>
        </p:txBody>
      </p:sp>
      <p:sp>
        <p:nvSpPr>
          <p:cNvPr id="3" name="Espace réservé de la date 2">
            <a:extLst>
              <a:ext uri="{FF2B5EF4-FFF2-40B4-BE49-F238E27FC236}">
                <a16:creationId xmlns:a16="http://schemas.microsoft.com/office/drawing/2014/main" id="{B33D92D8-85F6-98AC-9153-302108963562}"/>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108" charset="0"/>
                <a:ea typeface="ＭＳ Ｐゴシック" pitchFamily="-108" charset="-128"/>
              </a:defRPr>
            </a:lvl1pPr>
          </a:lstStyle>
          <a:p>
            <a:pPr>
              <a:defRPr/>
            </a:pPr>
            <a:fld id="{4A2670C6-5241-4986-B3AC-016FBAA72A00}" type="datetime1">
              <a:rPr lang="fr-FR" altLang="es-ES_tradnl"/>
              <a:pPr>
                <a:defRPr/>
              </a:pPr>
              <a:t>19/01/2026</a:t>
            </a:fld>
            <a:endParaRPr lang="fr-FR" altLang="es-ES_tradnl"/>
          </a:p>
        </p:txBody>
      </p:sp>
      <p:sp>
        <p:nvSpPr>
          <p:cNvPr id="4" name="Espace réservé du pied de page 3">
            <a:extLst>
              <a:ext uri="{FF2B5EF4-FFF2-40B4-BE49-F238E27FC236}">
                <a16:creationId xmlns:a16="http://schemas.microsoft.com/office/drawing/2014/main" id="{DF47276F-656D-4B19-E0DF-4A332BE1F184}"/>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fr-FR"/>
          </a:p>
        </p:txBody>
      </p:sp>
      <p:sp>
        <p:nvSpPr>
          <p:cNvPr id="5" name="Espace réservé du numéro de diapositive 4">
            <a:extLst>
              <a:ext uri="{FF2B5EF4-FFF2-40B4-BE49-F238E27FC236}">
                <a16:creationId xmlns:a16="http://schemas.microsoft.com/office/drawing/2014/main" id="{AF244705-C70A-7554-0B08-D41307AAF6E3}"/>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12114244-3550-8A47-B205-2E89278F39D2}" type="slidenum">
              <a:rPr lang="fr-FR" altLang="es-ES_tradnl"/>
              <a:pPr/>
              <a:t>‹#›</a:t>
            </a:fld>
            <a:endParaRPr lang="fr-FR" altLang="es-ES_trad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2908A1B-2CA8-AA0C-5BF4-745FE77CE2D3}"/>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pitchFamily="-108" charset="-128"/>
              </a:defRPr>
            </a:lvl1pPr>
          </a:lstStyle>
          <a:p>
            <a:pPr>
              <a:defRPr/>
            </a:pPr>
            <a:endParaRPr lang="en-GB"/>
          </a:p>
        </p:txBody>
      </p:sp>
      <p:sp>
        <p:nvSpPr>
          <p:cNvPr id="3" name="Date Placeholder 2">
            <a:extLst>
              <a:ext uri="{FF2B5EF4-FFF2-40B4-BE49-F238E27FC236}">
                <a16:creationId xmlns:a16="http://schemas.microsoft.com/office/drawing/2014/main" id="{43DF7732-1241-35BF-0A65-BB3DA5FC9B97}"/>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ea typeface="ＭＳ Ｐゴシック" pitchFamily="-108" charset="-128"/>
              </a:defRPr>
            </a:lvl1pPr>
          </a:lstStyle>
          <a:p>
            <a:pPr>
              <a:defRPr/>
            </a:pPr>
            <a:fld id="{49EEF618-34CA-7949-912C-031202CBDD9E}" type="datetimeFigureOut">
              <a:rPr lang="en-GB"/>
              <a:pPr>
                <a:defRPr/>
              </a:pPr>
              <a:t>19/01/2026</a:t>
            </a:fld>
            <a:endParaRPr lang="en-GB"/>
          </a:p>
        </p:txBody>
      </p:sp>
      <p:sp>
        <p:nvSpPr>
          <p:cNvPr id="4" name="Slide Image Placeholder 3">
            <a:extLst>
              <a:ext uri="{FF2B5EF4-FFF2-40B4-BE49-F238E27FC236}">
                <a16:creationId xmlns:a16="http://schemas.microsoft.com/office/drawing/2014/main" id="{D9522F71-EA05-0909-3D6A-B05E8255EE9A}"/>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EA62D19D-3432-018B-CEF9-C121079D268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49AA061C-8A4F-7984-DEA5-311EAAB84EBE}"/>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pitchFamily="-108" charset="-128"/>
              </a:defRPr>
            </a:lvl1pPr>
          </a:lstStyle>
          <a:p>
            <a:pPr>
              <a:defRPr/>
            </a:pPr>
            <a:endParaRPr lang="en-GB"/>
          </a:p>
        </p:txBody>
      </p:sp>
      <p:sp>
        <p:nvSpPr>
          <p:cNvPr id="7" name="Slide Number Placeholder 6">
            <a:extLst>
              <a:ext uri="{FF2B5EF4-FFF2-40B4-BE49-F238E27FC236}">
                <a16:creationId xmlns:a16="http://schemas.microsoft.com/office/drawing/2014/main" id="{CE91271F-9F9C-9CE2-5A5E-D748364643B1}"/>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1D750431-E8E5-CA47-B2F8-BB2E380B2354}"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DAD92B92-9F7D-1906-2457-B011B3EADF6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27378AB5-CE20-8C35-AF0B-2CFA8616A96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34820" name="Slide Number Placeholder 3">
            <a:extLst>
              <a:ext uri="{FF2B5EF4-FFF2-40B4-BE49-F238E27FC236}">
                <a16:creationId xmlns:a16="http://schemas.microsoft.com/office/drawing/2014/main" id="{D1CE93EF-B4CE-FED3-7A79-47CFFAA4592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B0F3135-3B8E-2C47-9B21-7D5564861AC1}" type="slidenum">
              <a:rPr lang="en-GB" altLang="en-US">
                <a:latin typeface="Arial" panose="020B0604020202020204" pitchFamily="34" charset="0"/>
              </a:rPr>
              <a:pPr>
                <a:spcBef>
                  <a:spcPct val="0"/>
                </a:spcBef>
              </a:pPr>
              <a:t>3</a:t>
            </a:fld>
            <a:endParaRPr lang="en-GB"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42E3B-832F-1F30-99AC-80A8DF03E000}"/>
            </a:ext>
          </a:extLst>
        </p:cNvPr>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96E300EB-DBA7-BEF0-D5A6-17B9E0A55AD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233F658A-AAC2-E744-A201-872FEFB593EA}"/>
              </a:ext>
            </a:extLst>
          </p:cNvPr>
          <p:cNvSpPr>
            <a:spLocks noGrp="1"/>
          </p:cNvSpPr>
          <p:nvPr>
            <p:ph type="body" idx="1"/>
          </p:nvPr>
        </p:nvSpPr>
        <p:spPr/>
        <p:txBody>
          <a:bodyPr/>
          <a:lstStyle/>
          <a:p>
            <a:pPr>
              <a:defRPr/>
            </a:pPr>
            <a:endParaRPr lang="en-GB" dirty="0"/>
          </a:p>
        </p:txBody>
      </p:sp>
      <p:sp>
        <p:nvSpPr>
          <p:cNvPr id="50180" name="Slide Number Placeholder 3">
            <a:extLst>
              <a:ext uri="{FF2B5EF4-FFF2-40B4-BE49-F238E27FC236}">
                <a16:creationId xmlns:a16="http://schemas.microsoft.com/office/drawing/2014/main" id="{989DEE12-B040-FB06-B735-376B95073AB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8FFF2EE-AB22-564D-9D11-A3D1D9B99D75}" type="slidenum">
              <a:rPr lang="en-GB" altLang="en-US">
                <a:latin typeface="Arial" panose="020B0604020202020204" pitchFamily="34" charset="0"/>
              </a:rPr>
              <a:pPr>
                <a:spcBef>
                  <a:spcPct val="0"/>
                </a:spcBef>
              </a:pPr>
              <a:t>20</a:t>
            </a:fld>
            <a:endParaRPr lang="en-GB" altLang="en-US">
              <a:latin typeface="Arial" panose="020B0604020202020204" pitchFamily="34" charset="0"/>
            </a:endParaRPr>
          </a:p>
        </p:txBody>
      </p:sp>
    </p:spTree>
    <p:extLst>
      <p:ext uri="{BB962C8B-B14F-4D97-AF65-F5344CB8AC3E}">
        <p14:creationId xmlns:p14="http://schemas.microsoft.com/office/powerpoint/2010/main" val="3010783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4B920A5E-8561-244B-4895-CD46B3DB868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a:extLst>
              <a:ext uri="{FF2B5EF4-FFF2-40B4-BE49-F238E27FC236}">
                <a16:creationId xmlns:a16="http://schemas.microsoft.com/office/drawing/2014/main" id="{B3C3BC2F-42FA-0DF2-7C99-A49C14F1C1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52228" name="Slide Number Placeholder 3">
            <a:extLst>
              <a:ext uri="{FF2B5EF4-FFF2-40B4-BE49-F238E27FC236}">
                <a16:creationId xmlns:a16="http://schemas.microsoft.com/office/drawing/2014/main" id="{EC919C18-9FC8-765C-BD79-319B71F1D6F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9FC3A76-AB4E-2747-BACD-FA5FE2B9E71F}" type="slidenum">
              <a:rPr lang="en-GB" altLang="en-US">
                <a:latin typeface="Arial" panose="020B0604020202020204" pitchFamily="34" charset="0"/>
              </a:rPr>
              <a:pPr>
                <a:spcBef>
                  <a:spcPct val="0"/>
                </a:spcBef>
              </a:pPr>
              <a:t>21</a:t>
            </a:fld>
            <a:endParaRPr lang="en-GB"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6B7EC774-7E5C-A49F-D57B-C598F993465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9FD64E8E-DF76-0119-8042-128F9C63682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54276" name="Slide Number Placeholder 3">
            <a:extLst>
              <a:ext uri="{FF2B5EF4-FFF2-40B4-BE49-F238E27FC236}">
                <a16:creationId xmlns:a16="http://schemas.microsoft.com/office/drawing/2014/main" id="{CC8F19EA-B9E1-0062-BCE5-9B7E11E160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F41FAA3-1DB9-7D4C-BBBF-C6B9F8E437C9}" type="slidenum">
              <a:rPr lang="en-GB" altLang="en-US">
                <a:latin typeface="Arial" panose="020B0604020202020204" pitchFamily="34" charset="0"/>
              </a:rPr>
              <a:pPr>
                <a:spcBef>
                  <a:spcPct val="0"/>
                </a:spcBef>
              </a:pPr>
              <a:t>22</a:t>
            </a:fld>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4" name="Image 9" descr="OHCHR_logo_EN_blue.png">
            <a:extLst>
              <a:ext uri="{FF2B5EF4-FFF2-40B4-BE49-F238E27FC236}">
                <a16:creationId xmlns:a16="http://schemas.microsoft.com/office/drawing/2014/main" id="{C0841351-6D96-C04A-CDBE-2DAD9AB26E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99300" y="6018213"/>
            <a:ext cx="1825625"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6" descr="UN_logo.jpg">
            <a:extLst>
              <a:ext uri="{FF2B5EF4-FFF2-40B4-BE49-F238E27FC236}">
                <a16:creationId xmlns:a16="http://schemas.microsoft.com/office/drawing/2014/main" id="{5C49FDC6-C945-B676-1183-9227C62F826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308725" y="6188075"/>
            <a:ext cx="574675"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cteur droit 11">
            <a:extLst>
              <a:ext uri="{FF2B5EF4-FFF2-40B4-BE49-F238E27FC236}">
                <a16:creationId xmlns:a16="http://schemas.microsoft.com/office/drawing/2014/main" id="{6539D1CE-305E-5427-6A79-5CD08AF6834E}"/>
              </a:ext>
            </a:extLst>
          </p:cNvPr>
          <p:cNvCxnSpPr/>
          <p:nvPr userDrawn="1"/>
        </p:nvCxnSpPr>
        <p:spPr>
          <a:xfrm rot="5400000">
            <a:off x="258762" y="328613"/>
            <a:ext cx="658813" cy="1588"/>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7" name="Picture 12" descr="ppt_white">
            <a:extLst>
              <a:ext uri="{FF2B5EF4-FFF2-40B4-BE49-F238E27FC236}">
                <a16:creationId xmlns:a16="http://schemas.microsoft.com/office/drawing/2014/main" id="{4AA27E26-4A55-A69E-9F30-4D4317982F8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278313" y="5413375"/>
            <a:ext cx="4140200"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3AE7E7A7-3DA0-8D45-FFD1-6395C9C409B0}"/>
              </a:ext>
            </a:extLst>
          </p:cNvPr>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t="7340" b="39381"/>
          <a:stretch/>
        </p:blipFill>
        <p:spPr bwMode="auto">
          <a:xfrm>
            <a:off x="0" y="-111125"/>
            <a:ext cx="9144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re 1"/>
          <p:cNvSpPr>
            <a:spLocks noGrp="1"/>
          </p:cNvSpPr>
          <p:nvPr>
            <p:ph type="ctrTitle"/>
          </p:nvPr>
        </p:nvSpPr>
        <p:spPr>
          <a:xfrm>
            <a:off x="723900" y="2041240"/>
            <a:ext cx="6590166" cy="1150263"/>
          </a:xfrm>
        </p:spPr>
        <p:txBody>
          <a:bodyPr/>
          <a:lstStyle>
            <a:lvl1pPr>
              <a:defRPr sz="2800" b="1" baseline="0">
                <a:solidFill>
                  <a:schemeClr val="bg1"/>
                </a:solidFill>
              </a:defRPr>
            </a:lvl1pPr>
          </a:lstStyle>
          <a:p>
            <a:r>
              <a:rPr lang="en-US"/>
              <a:t>Cliquez et modifiez le titre</a:t>
            </a:r>
            <a:endParaRPr lang="fr-FR" dirty="0"/>
          </a:p>
        </p:txBody>
      </p:sp>
      <p:sp>
        <p:nvSpPr>
          <p:cNvPr id="3" name="Sous-titre 2"/>
          <p:cNvSpPr>
            <a:spLocks noGrp="1"/>
          </p:cNvSpPr>
          <p:nvPr>
            <p:ph type="subTitle" idx="1"/>
          </p:nvPr>
        </p:nvSpPr>
        <p:spPr>
          <a:xfrm>
            <a:off x="723900" y="4248607"/>
            <a:ext cx="6590166" cy="978756"/>
          </a:xfrm>
        </p:spPr>
        <p:txBody>
          <a:bodyPr>
            <a:normAutofit/>
          </a:bodyPr>
          <a:lstStyle>
            <a:lvl1pPr marL="0" indent="0" algn="l">
              <a:buNone/>
              <a:defRPr sz="2000" i="1">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err="1"/>
              <a:t>Cliquez</a:t>
            </a:r>
            <a:r>
              <a:rPr lang="en-US" dirty="0"/>
              <a:t> pour modifier le style des </a:t>
            </a:r>
            <a:r>
              <a:rPr lang="en-US" dirty="0" err="1"/>
              <a:t>sous-titres</a:t>
            </a:r>
            <a:r>
              <a:rPr lang="en-US" dirty="0"/>
              <a:t> du masque</a:t>
            </a:r>
            <a:endParaRPr lang="fr-FR" dirty="0"/>
          </a:p>
        </p:txBody>
      </p:sp>
    </p:spTree>
    <p:extLst>
      <p:ext uri="{BB962C8B-B14F-4D97-AF65-F5344CB8AC3E}">
        <p14:creationId xmlns:p14="http://schemas.microsoft.com/office/powerpoint/2010/main" val="3623482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40832" y="1498601"/>
            <a:ext cx="7567085" cy="4477698"/>
          </a:xfrm>
        </p:spPr>
        <p:txBody>
          <a:bodyPr/>
          <a:lstStyle/>
          <a:p>
            <a:pPr lvl="0"/>
            <a:r>
              <a:rPr lang="en-US" dirty="0" err="1"/>
              <a:t>Cliquez</a:t>
            </a:r>
            <a:r>
              <a:rPr lang="en-US" dirty="0"/>
              <a:t> pour modifier les styles du </a:t>
            </a:r>
            <a:r>
              <a:rPr lang="en-US" dirty="0" err="1"/>
              <a:t>texte</a:t>
            </a:r>
            <a:r>
              <a:rPr lang="en-US" dirty="0"/>
              <a:t> du masque</a:t>
            </a:r>
          </a:p>
          <a:p>
            <a:pPr lvl="1"/>
            <a:r>
              <a:rPr lang="en-US" dirty="0" err="1"/>
              <a:t>Deuxième</a:t>
            </a:r>
            <a:r>
              <a:rPr lang="en-US" dirty="0"/>
              <a:t> </a:t>
            </a:r>
            <a:r>
              <a:rPr lang="en-US" dirty="0" err="1"/>
              <a:t>niveau</a:t>
            </a:r>
            <a:endParaRPr lang="en-US" dirty="0"/>
          </a:p>
          <a:p>
            <a:pPr lvl="2"/>
            <a:r>
              <a:rPr lang="en-US" dirty="0" err="1"/>
              <a:t>Troisième</a:t>
            </a:r>
            <a:r>
              <a:rPr lang="en-US" dirty="0"/>
              <a:t> </a:t>
            </a:r>
            <a:r>
              <a:rPr lang="en-US" dirty="0" err="1"/>
              <a:t>niveau</a:t>
            </a:r>
            <a:endParaRPr lang="en-US" dirty="0"/>
          </a:p>
          <a:p>
            <a:pPr lvl="3"/>
            <a:r>
              <a:rPr lang="en-US" dirty="0" err="1"/>
              <a:t>Quatrième</a:t>
            </a:r>
            <a:r>
              <a:rPr lang="en-US" dirty="0"/>
              <a:t> </a:t>
            </a:r>
            <a:r>
              <a:rPr lang="en-US" dirty="0" err="1"/>
              <a:t>niveau</a:t>
            </a:r>
            <a:endParaRPr lang="en-US" dirty="0"/>
          </a:p>
          <a:p>
            <a:pPr lvl="4"/>
            <a:r>
              <a:rPr lang="en-US" dirty="0" err="1"/>
              <a:t>Cinquième</a:t>
            </a:r>
            <a:r>
              <a:rPr lang="en-US" dirty="0"/>
              <a:t> </a:t>
            </a:r>
            <a:r>
              <a:rPr lang="en-US" dirty="0" err="1"/>
              <a:t>niveau</a:t>
            </a:r>
            <a:endParaRPr lang="fr-FR" dirty="0"/>
          </a:p>
        </p:txBody>
      </p:sp>
      <p:sp>
        <p:nvSpPr>
          <p:cNvPr id="6" name="Título 5"/>
          <p:cNvSpPr>
            <a:spLocks noGrp="1"/>
          </p:cNvSpPr>
          <p:nvPr>
            <p:ph type="title"/>
          </p:nvPr>
        </p:nvSpPr>
        <p:spPr>
          <a:xfrm>
            <a:off x="1882066" y="274638"/>
            <a:ext cx="6425322" cy="1090612"/>
          </a:xfrm>
        </p:spPr>
        <p:txBody>
          <a:bodyPr/>
          <a:lstStyle/>
          <a:p>
            <a:r>
              <a:rPr lang="pt-BR"/>
              <a:t>Clique para editar o título mestre</a:t>
            </a:r>
          </a:p>
        </p:txBody>
      </p:sp>
      <p:sp>
        <p:nvSpPr>
          <p:cNvPr id="2" name="Espace réservé de la date 3">
            <a:extLst>
              <a:ext uri="{FF2B5EF4-FFF2-40B4-BE49-F238E27FC236}">
                <a16:creationId xmlns:a16="http://schemas.microsoft.com/office/drawing/2014/main" id="{3FF33FD3-7009-1502-BEF5-5F42AD2BF2E3}"/>
              </a:ext>
            </a:extLst>
          </p:cNvPr>
          <p:cNvSpPr>
            <a:spLocks noGrp="1"/>
          </p:cNvSpPr>
          <p:nvPr>
            <p:ph type="dt" sz="half" idx="10"/>
          </p:nvPr>
        </p:nvSpPr>
        <p:spPr/>
        <p:txBody>
          <a:bodyPr/>
          <a:lstStyle>
            <a:lvl1pPr>
              <a:defRPr/>
            </a:lvl1pPr>
          </a:lstStyle>
          <a:p>
            <a:pPr>
              <a:defRPr/>
            </a:pPr>
            <a:fld id="{F29E5BDC-95AA-4142-9088-33B2736EF31C}" type="datetime1">
              <a:rPr lang="fr-FR" altLang="es-ES_tradnl"/>
              <a:pPr>
                <a:defRPr/>
              </a:pPr>
              <a:t>19/01/2026</a:t>
            </a:fld>
            <a:endParaRPr lang="fr-FR" altLang="es-ES_tradnl"/>
          </a:p>
        </p:txBody>
      </p:sp>
      <p:sp>
        <p:nvSpPr>
          <p:cNvPr id="4" name="Espace réservé du pied de page 4">
            <a:extLst>
              <a:ext uri="{FF2B5EF4-FFF2-40B4-BE49-F238E27FC236}">
                <a16:creationId xmlns:a16="http://schemas.microsoft.com/office/drawing/2014/main" id="{2BC09B25-6D3D-32B0-789C-638A641B2C3E}"/>
              </a:ext>
            </a:extLst>
          </p:cNvPr>
          <p:cNvSpPr>
            <a:spLocks noGrp="1"/>
          </p:cNvSpPr>
          <p:nvPr>
            <p:ph type="ftr" sz="quarter" idx="11"/>
          </p:nvPr>
        </p:nvSpPr>
        <p:spPr/>
        <p:txBody>
          <a:bodyPr/>
          <a:lstStyle>
            <a:lvl1pPr>
              <a:defRPr/>
            </a:lvl1pPr>
          </a:lstStyle>
          <a:p>
            <a:pPr>
              <a:defRPr/>
            </a:pPr>
            <a:endParaRPr lang="fr-FR"/>
          </a:p>
        </p:txBody>
      </p:sp>
    </p:spTree>
    <p:extLst>
      <p:ext uri="{BB962C8B-B14F-4D97-AF65-F5344CB8AC3E}">
        <p14:creationId xmlns:p14="http://schemas.microsoft.com/office/powerpoint/2010/main" val="1042408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rgbClr val="0076C0"/>
                </a:solidFill>
              </a:defRPr>
            </a:lvl1pPr>
          </a:lstStyle>
          <a:p>
            <a:r>
              <a:rPr lang="en-US" dirty="0" err="1"/>
              <a:t>Cliquez</a:t>
            </a:r>
            <a:r>
              <a:rPr lang="en-US" dirty="0"/>
              <a:t> et </a:t>
            </a:r>
            <a:r>
              <a:rPr lang="en-US" dirty="0" err="1"/>
              <a:t>modifiez</a:t>
            </a:r>
            <a:r>
              <a:rPr lang="en-US" dirty="0"/>
              <a:t> le </a:t>
            </a:r>
            <a:r>
              <a:rPr lang="en-US" dirty="0" err="1"/>
              <a:t>titre</a:t>
            </a:r>
            <a:endParaRPr lang="fr-FR" dirty="0"/>
          </a:p>
        </p:txBody>
      </p:sp>
      <p:sp>
        <p:nvSpPr>
          <p:cNvPr id="3" name="Espace réservé du contenu 2"/>
          <p:cNvSpPr>
            <a:spLocks noGrp="1"/>
          </p:cNvSpPr>
          <p:nvPr>
            <p:ph sz="half" idx="1"/>
          </p:nvPr>
        </p:nvSpPr>
        <p:spPr>
          <a:xfrm>
            <a:off x="740832" y="1498601"/>
            <a:ext cx="3754968" cy="4477698"/>
          </a:xfrm>
        </p:spPr>
        <p:txBody>
          <a:bodyPr/>
          <a:lstStyle>
            <a:lvl1pPr>
              <a:defRPr sz="2400"/>
            </a:lvl1pPr>
            <a:lvl2pPr>
              <a:defRPr sz="22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err="1"/>
              <a:t>Cliquez</a:t>
            </a:r>
            <a:r>
              <a:rPr lang="en-US" dirty="0"/>
              <a:t> pour modifier les styles du </a:t>
            </a:r>
            <a:r>
              <a:rPr lang="en-US" dirty="0" err="1"/>
              <a:t>texte</a:t>
            </a:r>
            <a:r>
              <a:rPr lang="en-US" dirty="0"/>
              <a:t> du masque</a:t>
            </a:r>
          </a:p>
          <a:p>
            <a:pPr lvl="1"/>
            <a:r>
              <a:rPr lang="en-US" dirty="0" err="1"/>
              <a:t>Deuxième</a:t>
            </a:r>
            <a:r>
              <a:rPr lang="en-US" dirty="0"/>
              <a:t> </a:t>
            </a:r>
            <a:r>
              <a:rPr lang="en-US" dirty="0" err="1"/>
              <a:t>niveau</a:t>
            </a:r>
            <a:endParaRPr lang="en-US" dirty="0"/>
          </a:p>
          <a:p>
            <a:pPr lvl="2"/>
            <a:r>
              <a:rPr lang="en-US" dirty="0" err="1"/>
              <a:t>Troisième</a:t>
            </a:r>
            <a:r>
              <a:rPr lang="en-US" dirty="0"/>
              <a:t> </a:t>
            </a:r>
            <a:r>
              <a:rPr lang="en-US" dirty="0" err="1"/>
              <a:t>niveau</a:t>
            </a:r>
            <a:endParaRPr lang="en-US" dirty="0"/>
          </a:p>
          <a:p>
            <a:pPr lvl="3"/>
            <a:r>
              <a:rPr lang="en-US" dirty="0" err="1"/>
              <a:t>Quatrième</a:t>
            </a:r>
            <a:r>
              <a:rPr lang="en-US" dirty="0"/>
              <a:t> </a:t>
            </a:r>
            <a:r>
              <a:rPr lang="en-US" dirty="0" err="1"/>
              <a:t>niveau</a:t>
            </a:r>
            <a:endParaRPr lang="en-US" dirty="0"/>
          </a:p>
          <a:p>
            <a:pPr lvl="4"/>
            <a:r>
              <a:rPr lang="en-US" dirty="0" err="1"/>
              <a:t>Cinquième</a:t>
            </a:r>
            <a:r>
              <a:rPr lang="en-US" dirty="0"/>
              <a:t> </a:t>
            </a:r>
            <a:r>
              <a:rPr lang="en-US" dirty="0" err="1"/>
              <a:t>niveau</a:t>
            </a:r>
            <a:endParaRPr lang="fr-FR" dirty="0"/>
          </a:p>
        </p:txBody>
      </p:sp>
      <p:sp>
        <p:nvSpPr>
          <p:cNvPr id="4" name="Espace réservé du contenu 3"/>
          <p:cNvSpPr>
            <a:spLocks noGrp="1"/>
          </p:cNvSpPr>
          <p:nvPr>
            <p:ph sz="half" idx="2"/>
          </p:nvPr>
        </p:nvSpPr>
        <p:spPr>
          <a:xfrm>
            <a:off x="4648200" y="1498601"/>
            <a:ext cx="3659717" cy="4477698"/>
          </a:xfrm>
        </p:spPr>
        <p:txBody>
          <a:bodyPr/>
          <a:lstStyle>
            <a:lvl1pPr>
              <a:defRPr sz="2400"/>
            </a:lvl1pPr>
            <a:lvl2pPr>
              <a:defRPr sz="22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err="1"/>
              <a:t>Cliquez</a:t>
            </a:r>
            <a:r>
              <a:rPr lang="en-US" dirty="0"/>
              <a:t> pour modifier les styles du </a:t>
            </a:r>
            <a:r>
              <a:rPr lang="en-US" dirty="0" err="1"/>
              <a:t>texte</a:t>
            </a:r>
            <a:r>
              <a:rPr lang="en-US" dirty="0"/>
              <a:t> du masque</a:t>
            </a:r>
          </a:p>
          <a:p>
            <a:pPr lvl="1"/>
            <a:r>
              <a:rPr lang="en-US" dirty="0" err="1"/>
              <a:t>Deuxième</a:t>
            </a:r>
            <a:r>
              <a:rPr lang="en-US" dirty="0"/>
              <a:t> </a:t>
            </a:r>
            <a:r>
              <a:rPr lang="en-US" dirty="0" err="1"/>
              <a:t>niveau</a:t>
            </a:r>
            <a:endParaRPr lang="en-US" dirty="0"/>
          </a:p>
          <a:p>
            <a:pPr lvl="2"/>
            <a:r>
              <a:rPr lang="en-US" dirty="0" err="1"/>
              <a:t>Troisième</a:t>
            </a:r>
            <a:r>
              <a:rPr lang="en-US" dirty="0"/>
              <a:t> </a:t>
            </a:r>
            <a:r>
              <a:rPr lang="en-US" dirty="0" err="1"/>
              <a:t>niveau</a:t>
            </a:r>
            <a:endParaRPr lang="en-US" dirty="0"/>
          </a:p>
          <a:p>
            <a:pPr lvl="3"/>
            <a:r>
              <a:rPr lang="en-US" dirty="0" err="1"/>
              <a:t>Quatrième</a:t>
            </a:r>
            <a:r>
              <a:rPr lang="en-US" dirty="0"/>
              <a:t> </a:t>
            </a:r>
            <a:r>
              <a:rPr lang="en-US" dirty="0" err="1"/>
              <a:t>niveau</a:t>
            </a:r>
            <a:endParaRPr lang="en-US" dirty="0"/>
          </a:p>
          <a:p>
            <a:pPr lvl="4"/>
            <a:r>
              <a:rPr lang="en-US" dirty="0" err="1"/>
              <a:t>Cinquième</a:t>
            </a:r>
            <a:r>
              <a:rPr lang="en-US" dirty="0"/>
              <a:t> </a:t>
            </a:r>
            <a:r>
              <a:rPr lang="en-US" dirty="0" err="1"/>
              <a:t>niveau</a:t>
            </a:r>
            <a:endParaRPr lang="fr-FR" dirty="0"/>
          </a:p>
        </p:txBody>
      </p:sp>
      <p:sp>
        <p:nvSpPr>
          <p:cNvPr id="5" name="Espace réservé de la date 3">
            <a:extLst>
              <a:ext uri="{FF2B5EF4-FFF2-40B4-BE49-F238E27FC236}">
                <a16:creationId xmlns:a16="http://schemas.microsoft.com/office/drawing/2014/main" id="{6C366E92-4F50-FA66-C99F-639F631F6DB9}"/>
              </a:ext>
            </a:extLst>
          </p:cNvPr>
          <p:cNvSpPr>
            <a:spLocks noGrp="1"/>
          </p:cNvSpPr>
          <p:nvPr>
            <p:ph type="dt" sz="half" idx="10"/>
          </p:nvPr>
        </p:nvSpPr>
        <p:spPr/>
        <p:txBody>
          <a:bodyPr/>
          <a:lstStyle>
            <a:lvl1pPr>
              <a:defRPr/>
            </a:lvl1pPr>
          </a:lstStyle>
          <a:p>
            <a:pPr>
              <a:defRPr/>
            </a:pPr>
            <a:fld id="{040D235A-A546-3A4A-990B-7EA9E3AED472}" type="datetime1">
              <a:rPr lang="fr-FR" altLang="es-ES_tradnl"/>
              <a:pPr>
                <a:defRPr/>
              </a:pPr>
              <a:t>19/01/2026</a:t>
            </a:fld>
            <a:endParaRPr lang="fr-FR" altLang="es-ES_tradnl"/>
          </a:p>
        </p:txBody>
      </p:sp>
      <p:sp>
        <p:nvSpPr>
          <p:cNvPr id="6" name="Espace réservé du pied de page 4">
            <a:extLst>
              <a:ext uri="{FF2B5EF4-FFF2-40B4-BE49-F238E27FC236}">
                <a16:creationId xmlns:a16="http://schemas.microsoft.com/office/drawing/2014/main" id="{7F113E30-E341-EB6F-E8A9-C93A56F13568}"/>
              </a:ext>
            </a:extLst>
          </p:cNvPr>
          <p:cNvSpPr>
            <a:spLocks noGrp="1"/>
          </p:cNvSpPr>
          <p:nvPr>
            <p:ph type="ftr" sz="quarter" idx="11"/>
          </p:nvPr>
        </p:nvSpPr>
        <p:spPr/>
        <p:txBody>
          <a:bodyPr/>
          <a:lstStyle>
            <a:lvl1pPr>
              <a:defRPr/>
            </a:lvl1pPr>
          </a:lstStyle>
          <a:p>
            <a:pPr>
              <a:defRPr/>
            </a:pPr>
            <a:endParaRPr lang="fr-FR"/>
          </a:p>
        </p:txBody>
      </p:sp>
    </p:spTree>
    <p:extLst>
      <p:ext uri="{BB962C8B-B14F-4D97-AF65-F5344CB8AC3E}">
        <p14:creationId xmlns:p14="http://schemas.microsoft.com/office/powerpoint/2010/main" val="3591347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rgbClr val="0076C0"/>
                </a:solidFill>
              </a:defRPr>
            </a:lvl1pPr>
          </a:lstStyle>
          <a:p>
            <a:r>
              <a:rPr lang="en-US" dirty="0" err="1"/>
              <a:t>Cliquez</a:t>
            </a:r>
            <a:r>
              <a:rPr lang="en-US" dirty="0"/>
              <a:t> et </a:t>
            </a:r>
            <a:r>
              <a:rPr lang="en-US" dirty="0" err="1"/>
              <a:t>modifiez</a:t>
            </a:r>
            <a:r>
              <a:rPr lang="en-US" dirty="0"/>
              <a:t> le </a:t>
            </a:r>
            <a:r>
              <a:rPr lang="en-US" dirty="0" err="1"/>
              <a:t>titre</a:t>
            </a:r>
            <a:endParaRPr lang="fr-FR" dirty="0"/>
          </a:p>
        </p:txBody>
      </p:sp>
      <p:sp>
        <p:nvSpPr>
          <p:cNvPr id="3" name="Espace réservé du texte 2"/>
          <p:cNvSpPr>
            <a:spLocks noGrp="1"/>
          </p:cNvSpPr>
          <p:nvPr>
            <p:ph type="body" idx="1"/>
          </p:nvPr>
        </p:nvSpPr>
        <p:spPr>
          <a:xfrm>
            <a:off x="740832" y="1498600"/>
            <a:ext cx="3756556" cy="676275"/>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Cliquez</a:t>
            </a:r>
            <a:r>
              <a:rPr lang="en-US" dirty="0"/>
              <a:t> pour modifier les styles du </a:t>
            </a:r>
            <a:r>
              <a:rPr lang="en-US" dirty="0" err="1"/>
              <a:t>texte</a:t>
            </a:r>
            <a:r>
              <a:rPr lang="en-US" dirty="0"/>
              <a:t> du masque</a:t>
            </a:r>
          </a:p>
        </p:txBody>
      </p:sp>
      <p:sp>
        <p:nvSpPr>
          <p:cNvPr id="4" name="Espace réservé du contenu 3"/>
          <p:cNvSpPr>
            <a:spLocks noGrp="1"/>
          </p:cNvSpPr>
          <p:nvPr>
            <p:ph sz="half" idx="2"/>
          </p:nvPr>
        </p:nvSpPr>
        <p:spPr>
          <a:xfrm>
            <a:off x="740832" y="2174875"/>
            <a:ext cx="3756556" cy="3801423"/>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err="1"/>
              <a:t>Cliquez</a:t>
            </a:r>
            <a:r>
              <a:rPr lang="en-US" dirty="0"/>
              <a:t> pour modifier les styles du </a:t>
            </a:r>
            <a:r>
              <a:rPr lang="en-US" dirty="0" err="1"/>
              <a:t>texte</a:t>
            </a:r>
            <a:r>
              <a:rPr lang="en-US" dirty="0"/>
              <a:t> du masque</a:t>
            </a:r>
          </a:p>
          <a:p>
            <a:pPr lvl="1"/>
            <a:r>
              <a:rPr lang="en-US" dirty="0" err="1"/>
              <a:t>Deuxième</a:t>
            </a:r>
            <a:r>
              <a:rPr lang="en-US" dirty="0"/>
              <a:t> </a:t>
            </a:r>
            <a:r>
              <a:rPr lang="en-US" dirty="0" err="1"/>
              <a:t>niveau</a:t>
            </a:r>
            <a:endParaRPr lang="en-US" dirty="0"/>
          </a:p>
          <a:p>
            <a:pPr lvl="2"/>
            <a:r>
              <a:rPr lang="en-US" dirty="0" err="1"/>
              <a:t>Troisième</a:t>
            </a:r>
            <a:r>
              <a:rPr lang="en-US" dirty="0"/>
              <a:t> </a:t>
            </a:r>
            <a:r>
              <a:rPr lang="en-US" dirty="0" err="1"/>
              <a:t>niveau</a:t>
            </a:r>
            <a:endParaRPr lang="en-US" dirty="0"/>
          </a:p>
          <a:p>
            <a:pPr lvl="3"/>
            <a:r>
              <a:rPr lang="en-US" dirty="0" err="1"/>
              <a:t>Quatrième</a:t>
            </a:r>
            <a:r>
              <a:rPr lang="en-US" dirty="0"/>
              <a:t> </a:t>
            </a:r>
            <a:r>
              <a:rPr lang="en-US" dirty="0" err="1"/>
              <a:t>niveau</a:t>
            </a:r>
            <a:endParaRPr lang="en-US" dirty="0"/>
          </a:p>
          <a:p>
            <a:pPr lvl="4"/>
            <a:r>
              <a:rPr lang="en-US" dirty="0" err="1"/>
              <a:t>Cinquième</a:t>
            </a:r>
            <a:r>
              <a:rPr lang="en-US" dirty="0"/>
              <a:t> </a:t>
            </a:r>
            <a:r>
              <a:rPr lang="en-US" dirty="0" err="1"/>
              <a:t>niveau</a:t>
            </a:r>
            <a:endParaRPr lang="fr-FR" dirty="0"/>
          </a:p>
        </p:txBody>
      </p:sp>
      <p:sp>
        <p:nvSpPr>
          <p:cNvPr id="5" name="Espace réservé du texte 4"/>
          <p:cNvSpPr>
            <a:spLocks noGrp="1"/>
          </p:cNvSpPr>
          <p:nvPr>
            <p:ph type="body" sz="quarter" idx="3"/>
          </p:nvPr>
        </p:nvSpPr>
        <p:spPr>
          <a:xfrm>
            <a:off x="4645026" y="1498600"/>
            <a:ext cx="3662892" cy="676275"/>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Cliquez</a:t>
            </a:r>
            <a:r>
              <a:rPr lang="en-US" dirty="0"/>
              <a:t> pour modifier les styles du </a:t>
            </a:r>
            <a:r>
              <a:rPr lang="en-US" dirty="0" err="1"/>
              <a:t>texte</a:t>
            </a:r>
            <a:r>
              <a:rPr lang="en-US" dirty="0"/>
              <a:t> du masque</a:t>
            </a:r>
          </a:p>
        </p:txBody>
      </p:sp>
      <p:sp>
        <p:nvSpPr>
          <p:cNvPr id="6" name="Espace réservé du contenu 5"/>
          <p:cNvSpPr>
            <a:spLocks noGrp="1"/>
          </p:cNvSpPr>
          <p:nvPr>
            <p:ph sz="quarter" idx="4"/>
          </p:nvPr>
        </p:nvSpPr>
        <p:spPr>
          <a:xfrm>
            <a:off x="4645026" y="2174875"/>
            <a:ext cx="3662892" cy="3801423"/>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err="1"/>
              <a:t>Cliquez</a:t>
            </a:r>
            <a:r>
              <a:rPr lang="en-US" dirty="0"/>
              <a:t> pour modifier les styles du </a:t>
            </a:r>
            <a:r>
              <a:rPr lang="en-US" dirty="0" err="1"/>
              <a:t>texte</a:t>
            </a:r>
            <a:r>
              <a:rPr lang="en-US" dirty="0"/>
              <a:t> du masque</a:t>
            </a:r>
          </a:p>
          <a:p>
            <a:pPr lvl="1"/>
            <a:r>
              <a:rPr lang="en-US" dirty="0" err="1"/>
              <a:t>Deuxième</a:t>
            </a:r>
            <a:r>
              <a:rPr lang="en-US" dirty="0"/>
              <a:t> </a:t>
            </a:r>
            <a:r>
              <a:rPr lang="en-US" dirty="0" err="1"/>
              <a:t>niveau</a:t>
            </a:r>
            <a:endParaRPr lang="en-US" dirty="0"/>
          </a:p>
          <a:p>
            <a:pPr lvl="2"/>
            <a:r>
              <a:rPr lang="en-US" dirty="0" err="1"/>
              <a:t>Troisième</a:t>
            </a:r>
            <a:r>
              <a:rPr lang="en-US" dirty="0"/>
              <a:t> </a:t>
            </a:r>
            <a:r>
              <a:rPr lang="en-US" dirty="0" err="1"/>
              <a:t>niveau</a:t>
            </a:r>
            <a:endParaRPr lang="en-US" dirty="0"/>
          </a:p>
          <a:p>
            <a:pPr lvl="3"/>
            <a:r>
              <a:rPr lang="en-US" dirty="0" err="1"/>
              <a:t>Quatrième</a:t>
            </a:r>
            <a:r>
              <a:rPr lang="en-US" dirty="0"/>
              <a:t> </a:t>
            </a:r>
            <a:r>
              <a:rPr lang="en-US" dirty="0" err="1"/>
              <a:t>niveau</a:t>
            </a:r>
            <a:endParaRPr lang="en-US" dirty="0"/>
          </a:p>
          <a:p>
            <a:pPr lvl="4"/>
            <a:r>
              <a:rPr lang="en-US" dirty="0" err="1"/>
              <a:t>Cinquième</a:t>
            </a:r>
            <a:r>
              <a:rPr lang="en-US" dirty="0"/>
              <a:t> </a:t>
            </a:r>
            <a:r>
              <a:rPr lang="en-US" dirty="0" err="1"/>
              <a:t>niveau</a:t>
            </a:r>
            <a:endParaRPr lang="fr-FR" dirty="0"/>
          </a:p>
        </p:txBody>
      </p:sp>
      <p:sp>
        <p:nvSpPr>
          <p:cNvPr id="7" name="Espace réservé de la date 3">
            <a:extLst>
              <a:ext uri="{FF2B5EF4-FFF2-40B4-BE49-F238E27FC236}">
                <a16:creationId xmlns:a16="http://schemas.microsoft.com/office/drawing/2014/main" id="{0FD26FBB-0FE1-A4DA-8B01-358BF4F30100}"/>
              </a:ext>
            </a:extLst>
          </p:cNvPr>
          <p:cNvSpPr>
            <a:spLocks noGrp="1"/>
          </p:cNvSpPr>
          <p:nvPr>
            <p:ph type="dt" sz="half" idx="10"/>
          </p:nvPr>
        </p:nvSpPr>
        <p:spPr/>
        <p:txBody>
          <a:bodyPr/>
          <a:lstStyle>
            <a:lvl1pPr>
              <a:defRPr/>
            </a:lvl1pPr>
          </a:lstStyle>
          <a:p>
            <a:pPr>
              <a:defRPr/>
            </a:pPr>
            <a:fld id="{F1B0D2BC-5993-3443-9D62-5962B5FE7761}" type="datetime1">
              <a:rPr lang="fr-FR" altLang="es-ES_tradnl"/>
              <a:pPr>
                <a:defRPr/>
              </a:pPr>
              <a:t>19/01/2026</a:t>
            </a:fld>
            <a:endParaRPr lang="fr-FR" altLang="es-ES_tradnl"/>
          </a:p>
        </p:txBody>
      </p:sp>
      <p:sp>
        <p:nvSpPr>
          <p:cNvPr id="8" name="Espace réservé du pied de page 4">
            <a:extLst>
              <a:ext uri="{FF2B5EF4-FFF2-40B4-BE49-F238E27FC236}">
                <a16:creationId xmlns:a16="http://schemas.microsoft.com/office/drawing/2014/main" id="{6696C503-78C0-ADB9-8AF0-4AA1E9D7DC66}"/>
              </a:ext>
            </a:extLst>
          </p:cNvPr>
          <p:cNvSpPr>
            <a:spLocks noGrp="1"/>
          </p:cNvSpPr>
          <p:nvPr>
            <p:ph type="ftr" sz="quarter" idx="11"/>
          </p:nvPr>
        </p:nvSpPr>
        <p:spPr/>
        <p:txBody>
          <a:bodyPr/>
          <a:lstStyle>
            <a:lvl1pPr>
              <a:defRPr/>
            </a:lvl1pPr>
          </a:lstStyle>
          <a:p>
            <a:pPr>
              <a:defRPr/>
            </a:pPr>
            <a:endParaRPr lang="fr-FR"/>
          </a:p>
        </p:txBody>
      </p:sp>
    </p:spTree>
    <p:extLst>
      <p:ext uri="{BB962C8B-B14F-4D97-AF65-F5344CB8AC3E}">
        <p14:creationId xmlns:p14="http://schemas.microsoft.com/office/powerpoint/2010/main" val="189077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rgbClr val="0076C0"/>
                </a:solidFill>
              </a:defRPr>
            </a:lvl1pPr>
          </a:lstStyle>
          <a:p>
            <a:r>
              <a:rPr lang="en-US" dirty="0" err="1"/>
              <a:t>Cliquez</a:t>
            </a:r>
            <a:r>
              <a:rPr lang="en-US" dirty="0"/>
              <a:t> et </a:t>
            </a:r>
            <a:r>
              <a:rPr lang="en-US" dirty="0" err="1"/>
              <a:t>modifiez</a:t>
            </a:r>
            <a:r>
              <a:rPr lang="en-US" dirty="0"/>
              <a:t> le </a:t>
            </a:r>
            <a:r>
              <a:rPr lang="en-US" dirty="0" err="1"/>
              <a:t>titre</a:t>
            </a:r>
            <a:endParaRPr lang="fr-FR" dirty="0"/>
          </a:p>
        </p:txBody>
      </p:sp>
      <p:sp>
        <p:nvSpPr>
          <p:cNvPr id="3" name="Espace réservé de la date 3">
            <a:extLst>
              <a:ext uri="{FF2B5EF4-FFF2-40B4-BE49-F238E27FC236}">
                <a16:creationId xmlns:a16="http://schemas.microsoft.com/office/drawing/2014/main" id="{FE892C62-32A4-0912-E787-09512661086F}"/>
              </a:ext>
            </a:extLst>
          </p:cNvPr>
          <p:cNvSpPr>
            <a:spLocks noGrp="1"/>
          </p:cNvSpPr>
          <p:nvPr>
            <p:ph type="dt" sz="half" idx="10"/>
          </p:nvPr>
        </p:nvSpPr>
        <p:spPr/>
        <p:txBody>
          <a:bodyPr/>
          <a:lstStyle>
            <a:lvl1pPr>
              <a:defRPr/>
            </a:lvl1pPr>
          </a:lstStyle>
          <a:p>
            <a:pPr>
              <a:defRPr/>
            </a:pPr>
            <a:fld id="{2A820A21-3308-6C44-9438-CB8D565494CD}" type="datetime1">
              <a:rPr lang="fr-FR" altLang="es-ES_tradnl"/>
              <a:pPr>
                <a:defRPr/>
              </a:pPr>
              <a:t>19/01/2026</a:t>
            </a:fld>
            <a:endParaRPr lang="fr-FR" altLang="es-ES_tradnl"/>
          </a:p>
        </p:txBody>
      </p:sp>
      <p:sp>
        <p:nvSpPr>
          <p:cNvPr id="4" name="Espace réservé du pied de page 4">
            <a:extLst>
              <a:ext uri="{FF2B5EF4-FFF2-40B4-BE49-F238E27FC236}">
                <a16:creationId xmlns:a16="http://schemas.microsoft.com/office/drawing/2014/main" id="{5C646B50-43EE-091A-2B12-E987BFA1F4BB}"/>
              </a:ext>
            </a:extLst>
          </p:cNvPr>
          <p:cNvSpPr>
            <a:spLocks noGrp="1"/>
          </p:cNvSpPr>
          <p:nvPr>
            <p:ph type="ftr" sz="quarter" idx="11"/>
          </p:nvPr>
        </p:nvSpPr>
        <p:spPr/>
        <p:txBody>
          <a:bodyPr/>
          <a:lstStyle>
            <a:lvl1pPr>
              <a:defRPr/>
            </a:lvl1pPr>
          </a:lstStyle>
          <a:p>
            <a:pPr>
              <a:defRPr/>
            </a:pPr>
            <a:endParaRPr lang="fr-FR"/>
          </a:p>
        </p:txBody>
      </p:sp>
    </p:spTree>
    <p:extLst>
      <p:ext uri="{BB962C8B-B14F-4D97-AF65-F5344CB8AC3E}">
        <p14:creationId xmlns:p14="http://schemas.microsoft.com/office/powerpoint/2010/main" val="1879472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a:extLst>
              <a:ext uri="{FF2B5EF4-FFF2-40B4-BE49-F238E27FC236}">
                <a16:creationId xmlns:a16="http://schemas.microsoft.com/office/drawing/2014/main" id="{8036CDD0-A881-5DD8-BF99-E3F40310326E}"/>
              </a:ext>
            </a:extLst>
          </p:cNvPr>
          <p:cNvSpPr>
            <a:spLocks noGrp="1"/>
          </p:cNvSpPr>
          <p:nvPr>
            <p:ph type="dt" sz="half" idx="10"/>
          </p:nvPr>
        </p:nvSpPr>
        <p:spPr/>
        <p:txBody>
          <a:bodyPr/>
          <a:lstStyle>
            <a:lvl1pPr>
              <a:defRPr/>
            </a:lvl1pPr>
          </a:lstStyle>
          <a:p>
            <a:pPr>
              <a:defRPr/>
            </a:pPr>
            <a:fld id="{0987DC7C-8EEA-D241-A1CA-7D01B757DEF8}" type="datetime1">
              <a:rPr lang="fr-FR" altLang="es-ES_tradnl"/>
              <a:pPr>
                <a:defRPr/>
              </a:pPr>
              <a:t>19/01/2026</a:t>
            </a:fld>
            <a:endParaRPr lang="fr-FR" altLang="es-ES_tradnl"/>
          </a:p>
        </p:txBody>
      </p:sp>
      <p:sp>
        <p:nvSpPr>
          <p:cNvPr id="3" name="Espace réservé du pied de page 4">
            <a:extLst>
              <a:ext uri="{FF2B5EF4-FFF2-40B4-BE49-F238E27FC236}">
                <a16:creationId xmlns:a16="http://schemas.microsoft.com/office/drawing/2014/main" id="{553E3C6D-0CA7-302A-146E-0A2E5A308045}"/>
              </a:ext>
            </a:extLst>
          </p:cNvPr>
          <p:cNvSpPr>
            <a:spLocks noGrp="1"/>
          </p:cNvSpPr>
          <p:nvPr>
            <p:ph type="ftr" sz="quarter" idx="11"/>
          </p:nvPr>
        </p:nvSpPr>
        <p:spPr/>
        <p:txBody>
          <a:bodyPr/>
          <a:lstStyle>
            <a:lvl1pPr>
              <a:defRPr/>
            </a:lvl1pPr>
          </a:lstStyle>
          <a:p>
            <a:pPr>
              <a:defRPr/>
            </a:pPr>
            <a:endParaRPr lang="fr-FR"/>
          </a:p>
        </p:txBody>
      </p:sp>
    </p:spTree>
    <p:extLst>
      <p:ext uri="{BB962C8B-B14F-4D97-AF65-F5344CB8AC3E}">
        <p14:creationId xmlns:p14="http://schemas.microsoft.com/office/powerpoint/2010/main" val="1982994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cxnSp>
        <p:nvCxnSpPr>
          <p:cNvPr id="5" name="Connecteur droit 11">
            <a:extLst>
              <a:ext uri="{FF2B5EF4-FFF2-40B4-BE49-F238E27FC236}">
                <a16:creationId xmlns:a16="http://schemas.microsoft.com/office/drawing/2014/main" id="{6E351D07-3868-16F7-1081-D2A76A09E9A5}"/>
              </a:ext>
            </a:extLst>
          </p:cNvPr>
          <p:cNvCxnSpPr/>
          <p:nvPr userDrawn="1"/>
        </p:nvCxnSpPr>
        <p:spPr>
          <a:xfrm rot="5400000">
            <a:off x="258762" y="328613"/>
            <a:ext cx="658813" cy="1588"/>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6" name="Picture 9" descr="ppt">
            <a:extLst>
              <a:ext uri="{FF2B5EF4-FFF2-40B4-BE49-F238E27FC236}">
                <a16:creationId xmlns:a16="http://schemas.microsoft.com/office/drawing/2014/main" id="{1AAEB40D-E2C0-F274-1DC6-862A6C8464C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26188" y="6038850"/>
            <a:ext cx="2552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714397" y="273050"/>
            <a:ext cx="2751116" cy="1162050"/>
          </a:xfrm>
        </p:spPr>
        <p:txBody>
          <a:bodyPr/>
          <a:lstStyle>
            <a:lvl1pPr algn="l">
              <a:defRPr sz="2000" b="1"/>
            </a:lvl1pPr>
          </a:lstStyle>
          <a:p>
            <a:r>
              <a:rPr lang="en-US" dirty="0" err="1"/>
              <a:t>Cliquez</a:t>
            </a:r>
            <a:r>
              <a:rPr lang="en-US" dirty="0"/>
              <a:t> et </a:t>
            </a:r>
            <a:r>
              <a:rPr lang="en-US" dirty="0" err="1"/>
              <a:t>modifiez</a:t>
            </a:r>
            <a:r>
              <a:rPr lang="en-US" dirty="0"/>
              <a:t> le </a:t>
            </a:r>
            <a:r>
              <a:rPr lang="en-US" dirty="0" err="1"/>
              <a:t>titre</a:t>
            </a:r>
            <a:endParaRPr lang="fr-FR" dirty="0"/>
          </a:p>
        </p:txBody>
      </p:sp>
      <p:sp>
        <p:nvSpPr>
          <p:cNvPr id="3" name="Espace réservé du contenu 2"/>
          <p:cNvSpPr>
            <a:spLocks noGrp="1"/>
          </p:cNvSpPr>
          <p:nvPr>
            <p:ph idx="1"/>
          </p:nvPr>
        </p:nvSpPr>
        <p:spPr>
          <a:xfrm>
            <a:off x="3575050" y="273051"/>
            <a:ext cx="4759583" cy="5703248"/>
          </a:xfrm>
        </p:spPr>
        <p:txBody>
          <a:bodyPr/>
          <a:lstStyle>
            <a:lvl1pPr>
              <a:defRPr sz="2600"/>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dirty="0" err="1"/>
              <a:t>Cliquez</a:t>
            </a:r>
            <a:r>
              <a:rPr lang="en-US" dirty="0"/>
              <a:t> pour modifier les styles du </a:t>
            </a:r>
            <a:r>
              <a:rPr lang="en-US" dirty="0" err="1"/>
              <a:t>texte</a:t>
            </a:r>
            <a:r>
              <a:rPr lang="en-US" dirty="0"/>
              <a:t> du masque</a:t>
            </a:r>
          </a:p>
          <a:p>
            <a:pPr lvl="1"/>
            <a:r>
              <a:rPr lang="en-US" dirty="0" err="1"/>
              <a:t>Deuxième</a:t>
            </a:r>
            <a:r>
              <a:rPr lang="en-US" dirty="0"/>
              <a:t> </a:t>
            </a:r>
            <a:r>
              <a:rPr lang="en-US" dirty="0" err="1"/>
              <a:t>niveau</a:t>
            </a:r>
            <a:endParaRPr lang="en-US" dirty="0"/>
          </a:p>
          <a:p>
            <a:pPr lvl="2"/>
            <a:r>
              <a:rPr lang="en-US" dirty="0" err="1"/>
              <a:t>Troisième</a:t>
            </a:r>
            <a:r>
              <a:rPr lang="en-US" dirty="0"/>
              <a:t> </a:t>
            </a:r>
            <a:r>
              <a:rPr lang="en-US" dirty="0" err="1"/>
              <a:t>niveau</a:t>
            </a:r>
            <a:endParaRPr lang="en-US" dirty="0"/>
          </a:p>
          <a:p>
            <a:pPr lvl="3"/>
            <a:r>
              <a:rPr lang="en-US" dirty="0" err="1"/>
              <a:t>Quatrième</a:t>
            </a:r>
            <a:r>
              <a:rPr lang="en-US" dirty="0"/>
              <a:t> </a:t>
            </a:r>
            <a:r>
              <a:rPr lang="en-US" dirty="0" err="1"/>
              <a:t>niveau</a:t>
            </a:r>
            <a:endParaRPr lang="en-US" dirty="0"/>
          </a:p>
          <a:p>
            <a:pPr lvl="4"/>
            <a:r>
              <a:rPr lang="en-US" dirty="0" err="1"/>
              <a:t>Cinquième</a:t>
            </a:r>
            <a:r>
              <a:rPr lang="en-US" dirty="0"/>
              <a:t> </a:t>
            </a:r>
            <a:r>
              <a:rPr lang="en-US" dirty="0" err="1"/>
              <a:t>niveau</a:t>
            </a:r>
            <a:endParaRPr lang="fr-FR" dirty="0"/>
          </a:p>
        </p:txBody>
      </p:sp>
      <p:sp>
        <p:nvSpPr>
          <p:cNvPr id="4" name="Espace réservé du texte 3"/>
          <p:cNvSpPr>
            <a:spLocks noGrp="1"/>
          </p:cNvSpPr>
          <p:nvPr>
            <p:ph type="body" sz="half" idx="2"/>
          </p:nvPr>
        </p:nvSpPr>
        <p:spPr>
          <a:xfrm>
            <a:off x="714397" y="1435101"/>
            <a:ext cx="2751116" cy="457095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Cliquez pour modifier les styles du texte du masque</a:t>
            </a:r>
          </a:p>
        </p:txBody>
      </p:sp>
      <p:sp>
        <p:nvSpPr>
          <p:cNvPr id="7" name="Espace réservé de la date 4">
            <a:extLst>
              <a:ext uri="{FF2B5EF4-FFF2-40B4-BE49-F238E27FC236}">
                <a16:creationId xmlns:a16="http://schemas.microsoft.com/office/drawing/2014/main" id="{70ECDEEB-B52E-A51F-0B9E-857F5DBA7962}"/>
              </a:ext>
            </a:extLst>
          </p:cNvPr>
          <p:cNvSpPr>
            <a:spLocks noGrp="1"/>
          </p:cNvSpPr>
          <p:nvPr>
            <p:ph type="dt" sz="half" idx="10"/>
          </p:nvPr>
        </p:nvSpPr>
        <p:spPr>
          <a:xfrm>
            <a:off x="714375" y="6356350"/>
            <a:ext cx="2751138" cy="365125"/>
          </a:xfrm>
        </p:spPr>
        <p:txBody>
          <a:bodyPr/>
          <a:lstStyle>
            <a:lvl1pPr>
              <a:defRPr/>
            </a:lvl1pPr>
          </a:lstStyle>
          <a:p>
            <a:pPr>
              <a:defRPr/>
            </a:pPr>
            <a:fld id="{521C6757-A1F0-9644-B952-59E9EB4E8B39}" type="datetime1">
              <a:rPr lang="fr-FR" altLang="es-ES_tradnl"/>
              <a:pPr>
                <a:defRPr/>
              </a:pPr>
              <a:t>19/01/2026</a:t>
            </a:fld>
            <a:endParaRPr lang="fr-FR" altLang="es-ES_tradnl"/>
          </a:p>
        </p:txBody>
      </p:sp>
      <p:sp>
        <p:nvSpPr>
          <p:cNvPr id="8" name="Espace réservé du pied de page 5">
            <a:extLst>
              <a:ext uri="{FF2B5EF4-FFF2-40B4-BE49-F238E27FC236}">
                <a16:creationId xmlns:a16="http://schemas.microsoft.com/office/drawing/2014/main" id="{162FF88B-33B0-1958-788A-A1AF18F8A594}"/>
              </a:ext>
            </a:extLst>
          </p:cNvPr>
          <p:cNvSpPr>
            <a:spLocks noGrp="1"/>
          </p:cNvSpPr>
          <p:nvPr>
            <p:ph type="ftr" sz="quarter" idx="11"/>
          </p:nvPr>
        </p:nvSpPr>
        <p:spPr>
          <a:xfrm>
            <a:off x="3575050" y="6356350"/>
            <a:ext cx="3659188" cy="365125"/>
          </a:xfrm>
        </p:spPr>
        <p:txBody>
          <a:bodyPr/>
          <a:lstStyle>
            <a:lvl1pPr algn="l">
              <a:defRPr/>
            </a:lvl1pPr>
          </a:lstStyle>
          <a:p>
            <a:pPr>
              <a:defRPr/>
            </a:pPr>
            <a:endParaRPr lang="fr-FR"/>
          </a:p>
        </p:txBody>
      </p:sp>
    </p:spTree>
    <p:extLst>
      <p:ext uri="{BB962C8B-B14F-4D97-AF65-F5344CB8AC3E}">
        <p14:creationId xmlns:p14="http://schemas.microsoft.com/office/powerpoint/2010/main" val="642021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pic>
        <p:nvPicPr>
          <p:cNvPr id="5" name="Picture 9" descr="ppt">
            <a:extLst>
              <a:ext uri="{FF2B5EF4-FFF2-40B4-BE49-F238E27FC236}">
                <a16:creationId xmlns:a16="http://schemas.microsoft.com/office/drawing/2014/main" id="{E4635E85-A5A8-31FD-ECE3-BB48FFD32AD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26188" y="6038850"/>
            <a:ext cx="2552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737073" y="4808256"/>
            <a:ext cx="7563541" cy="423001"/>
          </a:xfrm>
        </p:spPr>
        <p:txBody>
          <a:bodyPr anchor="b"/>
          <a:lstStyle>
            <a:lvl1pPr algn="l">
              <a:defRPr sz="2200" b="1"/>
            </a:lvl1pPr>
          </a:lstStyle>
          <a:p>
            <a:r>
              <a:rPr lang="en-US" dirty="0" err="1"/>
              <a:t>Cliquez</a:t>
            </a:r>
            <a:r>
              <a:rPr lang="en-US" dirty="0"/>
              <a:t> et </a:t>
            </a:r>
            <a:r>
              <a:rPr lang="en-US" dirty="0" err="1"/>
              <a:t>modifiez</a:t>
            </a:r>
            <a:r>
              <a:rPr lang="en-US" dirty="0"/>
              <a:t> le </a:t>
            </a:r>
            <a:r>
              <a:rPr lang="en-US" dirty="0" err="1"/>
              <a:t>titre</a:t>
            </a:r>
            <a:endParaRPr lang="fr-FR" dirty="0"/>
          </a:p>
        </p:txBody>
      </p:sp>
      <p:sp>
        <p:nvSpPr>
          <p:cNvPr id="3" name="Espace réservé pour une image  2"/>
          <p:cNvSpPr>
            <a:spLocks noGrp="1"/>
          </p:cNvSpPr>
          <p:nvPr>
            <p:ph type="pic" idx="1"/>
          </p:nvPr>
        </p:nvSpPr>
        <p:spPr>
          <a:xfrm>
            <a:off x="850473" y="612775"/>
            <a:ext cx="7450141"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737073" y="5231258"/>
            <a:ext cx="7563541" cy="60896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err="1"/>
              <a:t>Cliquez</a:t>
            </a:r>
            <a:r>
              <a:rPr lang="en-US" dirty="0"/>
              <a:t> pour modifier les styles du </a:t>
            </a:r>
            <a:r>
              <a:rPr lang="en-US" dirty="0" err="1"/>
              <a:t>texte</a:t>
            </a:r>
            <a:r>
              <a:rPr lang="en-US" dirty="0"/>
              <a:t> du masque</a:t>
            </a:r>
          </a:p>
        </p:txBody>
      </p:sp>
      <p:sp>
        <p:nvSpPr>
          <p:cNvPr id="6" name="Espace réservé de la date 4">
            <a:extLst>
              <a:ext uri="{FF2B5EF4-FFF2-40B4-BE49-F238E27FC236}">
                <a16:creationId xmlns:a16="http://schemas.microsoft.com/office/drawing/2014/main" id="{31E594C2-3886-FFF7-FE98-EFC030111A7B}"/>
              </a:ext>
            </a:extLst>
          </p:cNvPr>
          <p:cNvSpPr>
            <a:spLocks noGrp="1"/>
          </p:cNvSpPr>
          <p:nvPr>
            <p:ph type="dt" sz="half" idx="10"/>
          </p:nvPr>
        </p:nvSpPr>
        <p:spPr>
          <a:xfrm>
            <a:off x="850900" y="6356350"/>
            <a:ext cx="1739900" cy="365125"/>
          </a:xfrm>
        </p:spPr>
        <p:txBody>
          <a:bodyPr/>
          <a:lstStyle>
            <a:lvl1pPr>
              <a:defRPr/>
            </a:lvl1pPr>
          </a:lstStyle>
          <a:p>
            <a:pPr>
              <a:defRPr/>
            </a:pPr>
            <a:fld id="{2C76A36E-9A90-E043-9C5E-A322F346FEAB}" type="datetime1">
              <a:rPr lang="fr-FR" altLang="es-ES_tradnl"/>
              <a:pPr>
                <a:defRPr/>
              </a:pPr>
              <a:t>19/01/2026</a:t>
            </a:fld>
            <a:endParaRPr lang="fr-FR" altLang="es-ES_tradnl"/>
          </a:p>
        </p:txBody>
      </p:sp>
      <p:sp>
        <p:nvSpPr>
          <p:cNvPr id="7" name="Espace réservé du pied de page 5">
            <a:extLst>
              <a:ext uri="{FF2B5EF4-FFF2-40B4-BE49-F238E27FC236}">
                <a16:creationId xmlns:a16="http://schemas.microsoft.com/office/drawing/2014/main" id="{25752765-D08B-43D5-640C-D2CD6A3EDBD0}"/>
              </a:ext>
            </a:extLst>
          </p:cNvPr>
          <p:cNvSpPr>
            <a:spLocks noGrp="1"/>
          </p:cNvSpPr>
          <p:nvPr>
            <p:ph type="ftr" sz="quarter" idx="11"/>
          </p:nvPr>
        </p:nvSpPr>
        <p:spPr/>
        <p:txBody>
          <a:bodyPr/>
          <a:lstStyle>
            <a:lvl1pPr algn="l">
              <a:defRPr/>
            </a:lvl1pPr>
          </a:lstStyle>
          <a:p>
            <a:pPr>
              <a:defRPr/>
            </a:pPr>
            <a:endParaRPr lang="fr-FR"/>
          </a:p>
        </p:txBody>
      </p:sp>
    </p:spTree>
    <p:extLst>
      <p:ext uri="{BB962C8B-B14F-4D97-AF65-F5344CB8AC3E}">
        <p14:creationId xmlns:p14="http://schemas.microsoft.com/office/powerpoint/2010/main" val="1067474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a:t>Clique para editar o título mestre</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54F5DD85-540A-5DB1-E1FB-45759105B561}"/>
              </a:ext>
            </a:extLst>
          </p:cNvPr>
          <p:cNvSpPr>
            <a:spLocks noGrp="1"/>
          </p:cNvSpPr>
          <p:nvPr>
            <p:ph type="dt" sz="half" idx="10"/>
          </p:nvPr>
        </p:nvSpPr>
        <p:spPr/>
        <p:txBody>
          <a:bodyPr/>
          <a:lstStyle>
            <a:lvl1pPr>
              <a:defRPr/>
            </a:lvl1pPr>
          </a:lstStyle>
          <a:p>
            <a:pPr>
              <a:defRPr/>
            </a:pPr>
            <a:fld id="{04E707EA-8ED9-4170-87F6-FB38D24DFF87}" type="datetimeFigureOut">
              <a:rPr lang="pt-BR"/>
              <a:pPr>
                <a:defRPr/>
              </a:pPr>
              <a:t>19/01/2026</a:t>
            </a:fld>
            <a:endParaRPr lang="pt-BR"/>
          </a:p>
        </p:txBody>
      </p:sp>
      <p:sp>
        <p:nvSpPr>
          <p:cNvPr id="5" name="Espaço Reservado para Rodapé 4">
            <a:extLst>
              <a:ext uri="{FF2B5EF4-FFF2-40B4-BE49-F238E27FC236}">
                <a16:creationId xmlns:a16="http://schemas.microsoft.com/office/drawing/2014/main" id="{5A407FAB-2518-1C19-121D-38E2EE76CCA6}"/>
              </a:ext>
            </a:extLst>
          </p:cNvPr>
          <p:cNvSpPr>
            <a:spLocks noGrp="1"/>
          </p:cNvSpPr>
          <p:nvPr>
            <p:ph type="ftr" sz="quarter" idx="11"/>
          </p:nvPr>
        </p:nvSpPr>
        <p:spPr/>
        <p:txBody>
          <a:bodyPr/>
          <a:lstStyle>
            <a:lvl1pPr>
              <a:defRPr/>
            </a:lvl1pPr>
          </a:lstStyle>
          <a:p>
            <a:pPr>
              <a:defRPr/>
            </a:pPr>
            <a:endParaRPr lang="pt-BR"/>
          </a:p>
        </p:txBody>
      </p:sp>
    </p:spTree>
    <p:extLst>
      <p:ext uri="{BB962C8B-B14F-4D97-AF65-F5344CB8AC3E}">
        <p14:creationId xmlns:p14="http://schemas.microsoft.com/office/powerpoint/2010/main" val="2755041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8F091DF-BA49-F88C-7FDE-5325A6AE863B}"/>
              </a:ext>
            </a:extLst>
          </p:cNvPr>
          <p:cNvSpPr>
            <a:spLocks noGrp="1"/>
          </p:cNvSpPr>
          <p:nvPr>
            <p:ph type="dt" sz="half" idx="10"/>
          </p:nvPr>
        </p:nvSpPr>
        <p:spPr/>
        <p:txBody>
          <a:bodyPr/>
          <a:lstStyle>
            <a:lvl1pPr>
              <a:defRPr/>
            </a:lvl1pPr>
          </a:lstStyle>
          <a:p>
            <a:pPr>
              <a:defRPr/>
            </a:pPr>
            <a:fld id="{04E707EA-8ED9-4170-87F6-FB38D24DFF87}" type="datetimeFigureOut">
              <a:rPr lang="pt-BR"/>
              <a:pPr>
                <a:defRPr/>
              </a:pPr>
              <a:t>19/01/2026</a:t>
            </a:fld>
            <a:endParaRPr lang="pt-BR"/>
          </a:p>
        </p:txBody>
      </p:sp>
      <p:sp>
        <p:nvSpPr>
          <p:cNvPr id="5" name="Espaço Reservado para Rodapé 4">
            <a:extLst>
              <a:ext uri="{FF2B5EF4-FFF2-40B4-BE49-F238E27FC236}">
                <a16:creationId xmlns:a16="http://schemas.microsoft.com/office/drawing/2014/main" id="{07CC6B37-EA12-6F22-3BB4-FD3F53C7A362}"/>
              </a:ext>
            </a:extLst>
          </p:cNvPr>
          <p:cNvSpPr>
            <a:spLocks noGrp="1"/>
          </p:cNvSpPr>
          <p:nvPr>
            <p:ph type="ftr" sz="quarter" idx="11"/>
          </p:nvPr>
        </p:nvSpPr>
        <p:spPr/>
        <p:txBody>
          <a:bodyPr/>
          <a:lstStyle>
            <a:lvl1pPr>
              <a:defRPr/>
            </a:lvl1pPr>
          </a:lstStyle>
          <a:p>
            <a:pPr>
              <a:defRPr/>
            </a:pPr>
            <a:endParaRPr lang="pt-BR"/>
          </a:p>
        </p:txBody>
      </p:sp>
    </p:spTree>
    <p:extLst>
      <p:ext uri="{BB962C8B-B14F-4D97-AF65-F5344CB8AC3E}">
        <p14:creationId xmlns:p14="http://schemas.microsoft.com/office/powerpoint/2010/main" val="2740463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a:t>Clique para editar o título mestre</a:t>
            </a: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 texto mestre</a:t>
            </a:r>
          </a:p>
        </p:txBody>
      </p:sp>
      <p:sp>
        <p:nvSpPr>
          <p:cNvPr id="4" name="Espaço Reservado para Data 3">
            <a:extLst>
              <a:ext uri="{FF2B5EF4-FFF2-40B4-BE49-F238E27FC236}">
                <a16:creationId xmlns:a16="http://schemas.microsoft.com/office/drawing/2014/main" id="{31ABB22E-C3C7-D8BC-57BF-F2D8019DFD03}"/>
              </a:ext>
            </a:extLst>
          </p:cNvPr>
          <p:cNvSpPr>
            <a:spLocks noGrp="1"/>
          </p:cNvSpPr>
          <p:nvPr>
            <p:ph type="dt" sz="half" idx="10"/>
          </p:nvPr>
        </p:nvSpPr>
        <p:spPr/>
        <p:txBody>
          <a:bodyPr/>
          <a:lstStyle>
            <a:lvl1pPr>
              <a:defRPr/>
            </a:lvl1pPr>
          </a:lstStyle>
          <a:p>
            <a:pPr>
              <a:defRPr/>
            </a:pPr>
            <a:fld id="{04E707EA-8ED9-4170-87F6-FB38D24DFF87}" type="datetimeFigureOut">
              <a:rPr lang="pt-BR"/>
              <a:pPr>
                <a:defRPr/>
              </a:pPr>
              <a:t>19/01/2026</a:t>
            </a:fld>
            <a:endParaRPr lang="pt-BR"/>
          </a:p>
        </p:txBody>
      </p:sp>
      <p:sp>
        <p:nvSpPr>
          <p:cNvPr id="5" name="Espaço Reservado para Rodapé 4">
            <a:extLst>
              <a:ext uri="{FF2B5EF4-FFF2-40B4-BE49-F238E27FC236}">
                <a16:creationId xmlns:a16="http://schemas.microsoft.com/office/drawing/2014/main" id="{41D80238-5134-EA05-7DBD-03EEA09AC0B7}"/>
              </a:ext>
            </a:extLst>
          </p:cNvPr>
          <p:cNvSpPr>
            <a:spLocks noGrp="1"/>
          </p:cNvSpPr>
          <p:nvPr>
            <p:ph type="ftr" sz="quarter" idx="11"/>
          </p:nvPr>
        </p:nvSpPr>
        <p:spPr/>
        <p:txBody>
          <a:bodyPr/>
          <a:lstStyle>
            <a:lvl1pPr>
              <a:defRPr/>
            </a:lvl1pPr>
          </a:lstStyle>
          <a:p>
            <a:pPr>
              <a:defRPr/>
            </a:pPr>
            <a:endParaRPr lang="pt-BR"/>
          </a:p>
        </p:txBody>
      </p:sp>
    </p:spTree>
    <p:extLst>
      <p:ext uri="{BB962C8B-B14F-4D97-AF65-F5344CB8AC3E}">
        <p14:creationId xmlns:p14="http://schemas.microsoft.com/office/powerpoint/2010/main" val="26556576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3">
            <a:extLst>
              <a:ext uri="{FF2B5EF4-FFF2-40B4-BE49-F238E27FC236}">
                <a16:creationId xmlns:a16="http://schemas.microsoft.com/office/drawing/2014/main" id="{846DCF50-5044-FC61-34A4-8B2477FD82F4}"/>
              </a:ext>
            </a:extLst>
          </p:cNvPr>
          <p:cNvSpPr>
            <a:spLocks noGrp="1"/>
          </p:cNvSpPr>
          <p:nvPr>
            <p:ph type="dt" sz="half" idx="10"/>
          </p:nvPr>
        </p:nvSpPr>
        <p:spPr/>
        <p:txBody>
          <a:bodyPr/>
          <a:lstStyle>
            <a:lvl1pPr>
              <a:defRPr/>
            </a:lvl1pPr>
          </a:lstStyle>
          <a:p>
            <a:pPr>
              <a:defRPr/>
            </a:pPr>
            <a:fld id="{04E707EA-8ED9-4170-87F6-FB38D24DFF87}" type="datetimeFigureOut">
              <a:rPr lang="pt-BR"/>
              <a:pPr>
                <a:defRPr/>
              </a:pPr>
              <a:t>19/01/2026</a:t>
            </a:fld>
            <a:endParaRPr lang="pt-BR"/>
          </a:p>
        </p:txBody>
      </p:sp>
      <p:sp>
        <p:nvSpPr>
          <p:cNvPr id="6" name="Espaço Reservado para Rodapé 4">
            <a:extLst>
              <a:ext uri="{FF2B5EF4-FFF2-40B4-BE49-F238E27FC236}">
                <a16:creationId xmlns:a16="http://schemas.microsoft.com/office/drawing/2014/main" id="{671092FE-9C9B-7A69-BE5E-729FF86302C1}"/>
              </a:ext>
            </a:extLst>
          </p:cNvPr>
          <p:cNvSpPr>
            <a:spLocks noGrp="1"/>
          </p:cNvSpPr>
          <p:nvPr>
            <p:ph type="ftr" sz="quarter" idx="11"/>
          </p:nvPr>
        </p:nvSpPr>
        <p:spPr/>
        <p:txBody>
          <a:bodyPr/>
          <a:lstStyle>
            <a:lvl1pPr>
              <a:defRPr/>
            </a:lvl1pPr>
          </a:lstStyle>
          <a:p>
            <a:pPr>
              <a:defRPr/>
            </a:pPr>
            <a:endParaRPr lang="pt-BR"/>
          </a:p>
        </p:txBody>
      </p:sp>
    </p:spTree>
    <p:extLst>
      <p:ext uri="{BB962C8B-B14F-4D97-AF65-F5344CB8AC3E}">
        <p14:creationId xmlns:p14="http://schemas.microsoft.com/office/powerpoint/2010/main" val="40656073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a:t>Clique para editar o título mestre</a:t>
            </a: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3">
            <a:extLst>
              <a:ext uri="{FF2B5EF4-FFF2-40B4-BE49-F238E27FC236}">
                <a16:creationId xmlns:a16="http://schemas.microsoft.com/office/drawing/2014/main" id="{197A3564-B9BE-3485-B05C-84F637352F4E}"/>
              </a:ext>
            </a:extLst>
          </p:cNvPr>
          <p:cNvSpPr>
            <a:spLocks noGrp="1"/>
          </p:cNvSpPr>
          <p:nvPr>
            <p:ph type="dt" sz="half" idx="10"/>
          </p:nvPr>
        </p:nvSpPr>
        <p:spPr/>
        <p:txBody>
          <a:bodyPr/>
          <a:lstStyle>
            <a:lvl1pPr>
              <a:defRPr/>
            </a:lvl1pPr>
          </a:lstStyle>
          <a:p>
            <a:pPr>
              <a:defRPr/>
            </a:pPr>
            <a:fld id="{04E707EA-8ED9-4170-87F6-FB38D24DFF87}" type="datetimeFigureOut">
              <a:rPr lang="pt-BR"/>
              <a:pPr>
                <a:defRPr/>
              </a:pPr>
              <a:t>19/01/2026</a:t>
            </a:fld>
            <a:endParaRPr lang="pt-BR"/>
          </a:p>
        </p:txBody>
      </p:sp>
      <p:sp>
        <p:nvSpPr>
          <p:cNvPr id="8" name="Espaço Reservado para Rodapé 4">
            <a:extLst>
              <a:ext uri="{FF2B5EF4-FFF2-40B4-BE49-F238E27FC236}">
                <a16:creationId xmlns:a16="http://schemas.microsoft.com/office/drawing/2014/main" id="{E3531D0B-F39B-5537-3F09-C557B90C59AF}"/>
              </a:ext>
            </a:extLst>
          </p:cNvPr>
          <p:cNvSpPr>
            <a:spLocks noGrp="1"/>
          </p:cNvSpPr>
          <p:nvPr>
            <p:ph type="ftr" sz="quarter" idx="11"/>
          </p:nvPr>
        </p:nvSpPr>
        <p:spPr/>
        <p:txBody>
          <a:bodyPr/>
          <a:lstStyle>
            <a:lvl1pPr>
              <a:defRPr/>
            </a:lvl1pPr>
          </a:lstStyle>
          <a:p>
            <a:pPr>
              <a:defRPr/>
            </a:pPr>
            <a:endParaRPr lang="pt-BR"/>
          </a:p>
        </p:txBody>
      </p:sp>
    </p:spTree>
    <p:extLst>
      <p:ext uri="{BB962C8B-B14F-4D97-AF65-F5344CB8AC3E}">
        <p14:creationId xmlns:p14="http://schemas.microsoft.com/office/powerpoint/2010/main" val="25180127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3">
            <a:extLst>
              <a:ext uri="{FF2B5EF4-FFF2-40B4-BE49-F238E27FC236}">
                <a16:creationId xmlns:a16="http://schemas.microsoft.com/office/drawing/2014/main" id="{27C8C6AA-E71E-6FC6-CEBF-D4008B2D25A0}"/>
              </a:ext>
            </a:extLst>
          </p:cNvPr>
          <p:cNvSpPr>
            <a:spLocks noGrp="1"/>
          </p:cNvSpPr>
          <p:nvPr>
            <p:ph type="dt" sz="half" idx="10"/>
          </p:nvPr>
        </p:nvSpPr>
        <p:spPr/>
        <p:txBody>
          <a:bodyPr/>
          <a:lstStyle>
            <a:lvl1pPr>
              <a:defRPr/>
            </a:lvl1pPr>
          </a:lstStyle>
          <a:p>
            <a:pPr>
              <a:defRPr/>
            </a:pPr>
            <a:fld id="{04E707EA-8ED9-4170-87F6-FB38D24DFF87}" type="datetimeFigureOut">
              <a:rPr lang="pt-BR"/>
              <a:pPr>
                <a:defRPr/>
              </a:pPr>
              <a:t>19/01/2026</a:t>
            </a:fld>
            <a:endParaRPr lang="pt-BR"/>
          </a:p>
        </p:txBody>
      </p:sp>
      <p:sp>
        <p:nvSpPr>
          <p:cNvPr id="4" name="Espaço Reservado para Rodapé 4">
            <a:extLst>
              <a:ext uri="{FF2B5EF4-FFF2-40B4-BE49-F238E27FC236}">
                <a16:creationId xmlns:a16="http://schemas.microsoft.com/office/drawing/2014/main" id="{00F0135B-0A46-FF1B-B16A-7D8CC0C5E97D}"/>
              </a:ext>
            </a:extLst>
          </p:cNvPr>
          <p:cNvSpPr>
            <a:spLocks noGrp="1"/>
          </p:cNvSpPr>
          <p:nvPr>
            <p:ph type="ftr" sz="quarter" idx="11"/>
          </p:nvPr>
        </p:nvSpPr>
        <p:spPr/>
        <p:txBody>
          <a:bodyPr/>
          <a:lstStyle>
            <a:lvl1pPr>
              <a:defRPr/>
            </a:lvl1pPr>
          </a:lstStyle>
          <a:p>
            <a:pPr>
              <a:defRPr/>
            </a:pPr>
            <a:endParaRPr lang="pt-BR"/>
          </a:p>
        </p:txBody>
      </p:sp>
    </p:spTree>
    <p:extLst>
      <p:ext uri="{BB962C8B-B14F-4D97-AF65-F5344CB8AC3E}">
        <p14:creationId xmlns:p14="http://schemas.microsoft.com/office/powerpoint/2010/main" val="34149026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3">
            <a:extLst>
              <a:ext uri="{FF2B5EF4-FFF2-40B4-BE49-F238E27FC236}">
                <a16:creationId xmlns:a16="http://schemas.microsoft.com/office/drawing/2014/main" id="{208C0BD3-7874-1ED3-5631-D3A42A558582}"/>
              </a:ext>
            </a:extLst>
          </p:cNvPr>
          <p:cNvSpPr>
            <a:spLocks noGrp="1"/>
          </p:cNvSpPr>
          <p:nvPr>
            <p:ph type="dt" sz="half" idx="10"/>
          </p:nvPr>
        </p:nvSpPr>
        <p:spPr/>
        <p:txBody>
          <a:bodyPr/>
          <a:lstStyle>
            <a:lvl1pPr>
              <a:defRPr/>
            </a:lvl1pPr>
          </a:lstStyle>
          <a:p>
            <a:pPr>
              <a:defRPr/>
            </a:pPr>
            <a:fld id="{04E707EA-8ED9-4170-87F6-FB38D24DFF87}" type="datetimeFigureOut">
              <a:rPr lang="pt-BR"/>
              <a:pPr>
                <a:defRPr/>
              </a:pPr>
              <a:t>19/01/2026</a:t>
            </a:fld>
            <a:endParaRPr lang="pt-BR"/>
          </a:p>
        </p:txBody>
      </p:sp>
      <p:sp>
        <p:nvSpPr>
          <p:cNvPr id="3" name="Espaço Reservado para Rodapé 4">
            <a:extLst>
              <a:ext uri="{FF2B5EF4-FFF2-40B4-BE49-F238E27FC236}">
                <a16:creationId xmlns:a16="http://schemas.microsoft.com/office/drawing/2014/main" id="{4A153110-776B-3C65-75E9-2992770F2CA6}"/>
              </a:ext>
            </a:extLst>
          </p:cNvPr>
          <p:cNvSpPr>
            <a:spLocks noGrp="1"/>
          </p:cNvSpPr>
          <p:nvPr>
            <p:ph type="ftr" sz="quarter" idx="11"/>
          </p:nvPr>
        </p:nvSpPr>
        <p:spPr/>
        <p:txBody>
          <a:bodyPr/>
          <a:lstStyle>
            <a:lvl1pPr>
              <a:defRPr/>
            </a:lvl1pPr>
          </a:lstStyle>
          <a:p>
            <a:pPr>
              <a:defRPr/>
            </a:pPr>
            <a:endParaRPr lang="pt-BR"/>
          </a:p>
        </p:txBody>
      </p:sp>
      <p:sp>
        <p:nvSpPr>
          <p:cNvPr id="4" name="Espaço Reservado para Número de Slide 5">
            <a:extLst>
              <a:ext uri="{FF2B5EF4-FFF2-40B4-BE49-F238E27FC236}">
                <a16:creationId xmlns:a16="http://schemas.microsoft.com/office/drawing/2014/main" id="{12195B54-C169-6685-5AD3-60D20C257451}"/>
              </a:ext>
            </a:extLst>
          </p:cNvPr>
          <p:cNvSpPr>
            <a:spLocks noGrp="1"/>
          </p:cNvSpPr>
          <p:nvPr>
            <p:ph type="sldNum" sz="quarter" idx="12"/>
          </p:nvPr>
        </p:nvSpPr>
        <p:spPr>
          <a:xfrm>
            <a:off x="6553200" y="6356350"/>
            <a:ext cx="2133600" cy="365125"/>
          </a:xfrm>
        </p:spPr>
        <p:txBody>
          <a:bodyPr anchor="t"/>
          <a:lstStyle>
            <a:lvl1pPr eaLnBrk="1" hangingPunct="1">
              <a:defRPr/>
            </a:lvl1pPr>
          </a:lstStyle>
          <a:p>
            <a:fld id="{7FCEA78E-3AE1-434B-9158-9AFE7A39A727}" type="slidenum">
              <a:rPr lang="pt-BR" altLang="en-US"/>
              <a:pPr/>
              <a:t>‹#›</a:t>
            </a:fld>
            <a:endParaRPr lang="pt-BR" altLang="en-US"/>
          </a:p>
        </p:txBody>
      </p:sp>
    </p:spTree>
    <p:extLst>
      <p:ext uri="{BB962C8B-B14F-4D97-AF65-F5344CB8AC3E}">
        <p14:creationId xmlns:p14="http://schemas.microsoft.com/office/powerpoint/2010/main" val="31304199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a:t>Clique para editar o título mestre</a:t>
            </a: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Espaço Reservado para Data 3">
            <a:extLst>
              <a:ext uri="{FF2B5EF4-FFF2-40B4-BE49-F238E27FC236}">
                <a16:creationId xmlns:a16="http://schemas.microsoft.com/office/drawing/2014/main" id="{84AB0D9E-7AF4-C3C2-BA0A-ADB4E2832F21}"/>
              </a:ext>
            </a:extLst>
          </p:cNvPr>
          <p:cNvSpPr>
            <a:spLocks noGrp="1"/>
          </p:cNvSpPr>
          <p:nvPr>
            <p:ph type="dt" sz="half" idx="10"/>
          </p:nvPr>
        </p:nvSpPr>
        <p:spPr/>
        <p:txBody>
          <a:bodyPr/>
          <a:lstStyle>
            <a:lvl1pPr>
              <a:defRPr/>
            </a:lvl1pPr>
          </a:lstStyle>
          <a:p>
            <a:pPr>
              <a:defRPr/>
            </a:pPr>
            <a:fld id="{04E707EA-8ED9-4170-87F6-FB38D24DFF87}" type="datetimeFigureOut">
              <a:rPr lang="pt-BR"/>
              <a:pPr>
                <a:defRPr/>
              </a:pPr>
              <a:t>19/01/2026</a:t>
            </a:fld>
            <a:endParaRPr lang="pt-BR"/>
          </a:p>
        </p:txBody>
      </p:sp>
      <p:sp>
        <p:nvSpPr>
          <p:cNvPr id="6" name="Espaço Reservado para Rodapé 4">
            <a:extLst>
              <a:ext uri="{FF2B5EF4-FFF2-40B4-BE49-F238E27FC236}">
                <a16:creationId xmlns:a16="http://schemas.microsoft.com/office/drawing/2014/main" id="{0FF33B42-9CB0-DAD3-E413-B42ACB0D63D4}"/>
              </a:ext>
            </a:extLst>
          </p:cNvPr>
          <p:cNvSpPr>
            <a:spLocks noGrp="1"/>
          </p:cNvSpPr>
          <p:nvPr>
            <p:ph type="ftr" sz="quarter" idx="11"/>
          </p:nvPr>
        </p:nvSpPr>
        <p:spPr/>
        <p:txBody>
          <a:bodyPr/>
          <a:lstStyle>
            <a:lvl1pPr>
              <a:defRPr/>
            </a:lvl1pPr>
          </a:lstStyle>
          <a:p>
            <a:pPr>
              <a:defRPr/>
            </a:pPr>
            <a:endParaRPr lang="pt-BR"/>
          </a:p>
        </p:txBody>
      </p:sp>
    </p:spTree>
    <p:extLst>
      <p:ext uri="{BB962C8B-B14F-4D97-AF65-F5344CB8AC3E}">
        <p14:creationId xmlns:p14="http://schemas.microsoft.com/office/powerpoint/2010/main" val="3025507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a:t>Clique para editar o título mestre</a:t>
            </a:r>
          </a:p>
        </p:txBody>
      </p:sp>
      <p:sp>
        <p:nvSpPr>
          <p:cNvPr id="3" name="Espaço Reservado para Imagem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 texto mestre</a:t>
            </a:r>
          </a:p>
        </p:txBody>
      </p:sp>
      <p:sp>
        <p:nvSpPr>
          <p:cNvPr id="5" name="Espaço Reservado para Data 3">
            <a:extLst>
              <a:ext uri="{FF2B5EF4-FFF2-40B4-BE49-F238E27FC236}">
                <a16:creationId xmlns:a16="http://schemas.microsoft.com/office/drawing/2014/main" id="{ADCDAAA6-C5F1-0E96-4071-CC2348DAEF6A}"/>
              </a:ext>
            </a:extLst>
          </p:cNvPr>
          <p:cNvSpPr>
            <a:spLocks noGrp="1"/>
          </p:cNvSpPr>
          <p:nvPr>
            <p:ph type="dt" sz="half" idx="10"/>
          </p:nvPr>
        </p:nvSpPr>
        <p:spPr/>
        <p:txBody>
          <a:bodyPr/>
          <a:lstStyle>
            <a:lvl1pPr>
              <a:defRPr/>
            </a:lvl1pPr>
          </a:lstStyle>
          <a:p>
            <a:pPr>
              <a:defRPr/>
            </a:pPr>
            <a:fld id="{04E707EA-8ED9-4170-87F6-FB38D24DFF87}" type="datetimeFigureOut">
              <a:rPr lang="pt-BR"/>
              <a:pPr>
                <a:defRPr/>
              </a:pPr>
              <a:t>19/01/2026</a:t>
            </a:fld>
            <a:endParaRPr lang="pt-BR"/>
          </a:p>
        </p:txBody>
      </p:sp>
      <p:sp>
        <p:nvSpPr>
          <p:cNvPr id="6" name="Espaço Reservado para Rodapé 4">
            <a:extLst>
              <a:ext uri="{FF2B5EF4-FFF2-40B4-BE49-F238E27FC236}">
                <a16:creationId xmlns:a16="http://schemas.microsoft.com/office/drawing/2014/main" id="{24F70AF1-3663-0DFF-1857-D66266EDC893}"/>
              </a:ext>
            </a:extLst>
          </p:cNvPr>
          <p:cNvSpPr>
            <a:spLocks noGrp="1"/>
          </p:cNvSpPr>
          <p:nvPr>
            <p:ph type="ftr" sz="quarter" idx="11"/>
          </p:nvPr>
        </p:nvSpPr>
        <p:spPr/>
        <p:txBody>
          <a:bodyPr/>
          <a:lstStyle>
            <a:lvl1pPr>
              <a:defRPr/>
            </a:lvl1pPr>
          </a:lstStyle>
          <a:p>
            <a:pPr>
              <a:defRPr/>
            </a:pPr>
            <a:endParaRPr lang="pt-BR"/>
          </a:p>
        </p:txBody>
      </p:sp>
    </p:spTree>
    <p:extLst>
      <p:ext uri="{BB962C8B-B14F-4D97-AF65-F5344CB8AC3E}">
        <p14:creationId xmlns:p14="http://schemas.microsoft.com/office/powerpoint/2010/main" val="41801616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44EE61C-78A0-AF26-1702-725654EB9059}"/>
              </a:ext>
            </a:extLst>
          </p:cNvPr>
          <p:cNvSpPr>
            <a:spLocks noGrp="1"/>
          </p:cNvSpPr>
          <p:nvPr>
            <p:ph type="dt" sz="half" idx="10"/>
          </p:nvPr>
        </p:nvSpPr>
        <p:spPr/>
        <p:txBody>
          <a:bodyPr/>
          <a:lstStyle>
            <a:lvl1pPr>
              <a:defRPr/>
            </a:lvl1pPr>
          </a:lstStyle>
          <a:p>
            <a:pPr>
              <a:defRPr/>
            </a:pPr>
            <a:fld id="{04E707EA-8ED9-4170-87F6-FB38D24DFF87}" type="datetimeFigureOut">
              <a:rPr lang="pt-BR"/>
              <a:pPr>
                <a:defRPr/>
              </a:pPr>
              <a:t>19/01/2026</a:t>
            </a:fld>
            <a:endParaRPr lang="pt-BR"/>
          </a:p>
        </p:txBody>
      </p:sp>
      <p:sp>
        <p:nvSpPr>
          <p:cNvPr id="5" name="Espaço Reservado para Rodapé 4">
            <a:extLst>
              <a:ext uri="{FF2B5EF4-FFF2-40B4-BE49-F238E27FC236}">
                <a16:creationId xmlns:a16="http://schemas.microsoft.com/office/drawing/2014/main" id="{3AFFF1E8-7F46-FA74-C456-0517A939878C}"/>
              </a:ext>
            </a:extLst>
          </p:cNvPr>
          <p:cNvSpPr>
            <a:spLocks noGrp="1"/>
          </p:cNvSpPr>
          <p:nvPr>
            <p:ph type="ftr" sz="quarter" idx="11"/>
          </p:nvPr>
        </p:nvSpPr>
        <p:spPr/>
        <p:txBody>
          <a:bodyPr/>
          <a:lstStyle>
            <a:lvl1pPr>
              <a:defRPr/>
            </a:lvl1pPr>
          </a:lstStyle>
          <a:p>
            <a:pPr>
              <a:defRPr/>
            </a:pPr>
            <a:endParaRPr lang="pt-BR"/>
          </a:p>
        </p:txBody>
      </p:sp>
    </p:spTree>
    <p:extLst>
      <p:ext uri="{BB962C8B-B14F-4D97-AF65-F5344CB8AC3E}">
        <p14:creationId xmlns:p14="http://schemas.microsoft.com/office/powerpoint/2010/main" val="1137846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3E01BC9-6F27-828B-5051-C1C27D1C6F0C}"/>
              </a:ext>
            </a:extLst>
          </p:cNvPr>
          <p:cNvSpPr>
            <a:spLocks noGrp="1"/>
          </p:cNvSpPr>
          <p:nvPr>
            <p:ph type="dt" sz="half" idx="10"/>
          </p:nvPr>
        </p:nvSpPr>
        <p:spPr/>
        <p:txBody>
          <a:bodyPr/>
          <a:lstStyle>
            <a:lvl1pPr>
              <a:defRPr/>
            </a:lvl1pPr>
          </a:lstStyle>
          <a:p>
            <a:pPr>
              <a:defRPr/>
            </a:pPr>
            <a:fld id="{04E707EA-8ED9-4170-87F6-FB38D24DFF87}" type="datetimeFigureOut">
              <a:rPr lang="pt-BR"/>
              <a:pPr>
                <a:defRPr/>
              </a:pPr>
              <a:t>19/01/2026</a:t>
            </a:fld>
            <a:endParaRPr lang="pt-BR"/>
          </a:p>
        </p:txBody>
      </p:sp>
      <p:sp>
        <p:nvSpPr>
          <p:cNvPr id="5" name="Espaço Reservado para Rodapé 4">
            <a:extLst>
              <a:ext uri="{FF2B5EF4-FFF2-40B4-BE49-F238E27FC236}">
                <a16:creationId xmlns:a16="http://schemas.microsoft.com/office/drawing/2014/main" id="{42851873-7D43-A4BC-8B63-D1161D96DF8C}"/>
              </a:ext>
            </a:extLst>
          </p:cNvPr>
          <p:cNvSpPr>
            <a:spLocks noGrp="1"/>
          </p:cNvSpPr>
          <p:nvPr>
            <p:ph type="ftr" sz="quarter" idx="11"/>
          </p:nvPr>
        </p:nvSpPr>
        <p:spPr/>
        <p:txBody>
          <a:bodyPr/>
          <a:lstStyle>
            <a:lvl1pPr>
              <a:defRPr/>
            </a:lvl1pPr>
          </a:lstStyle>
          <a:p>
            <a:pPr>
              <a:defRPr/>
            </a:pPr>
            <a:endParaRPr lang="pt-BR"/>
          </a:p>
        </p:txBody>
      </p:sp>
    </p:spTree>
    <p:extLst>
      <p:ext uri="{BB962C8B-B14F-4D97-AF65-F5344CB8AC3E}">
        <p14:creationId xmlns:p14="http://schemas.microsoft.com/office/powerpoint/2010/main" val="39445404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41D6ACA-4B6A-FE7E-D04E-C69B36AEC2FF}"/>
              </a:ext>
            </a:extLst>
          </p:cNvPr>
          <p:cNvSpPr>
            <a:spLocks noGrp="1"/>
          </p:cNvSpPr>
          <p:nvPr>
            <p:ph type="dt" sz="half" idx="10"/>
          </p:nvPr>
        </p:nvSpPr>
        <p:spPr/>
        <p:txBody>
          <a:bodyPr/>
          <a:lstStyle>
            <a:lvl1pPr>
              <a:defRPr/>
            </a:lvl1pPr>
          </a:lstStyle>
          <a:p>
            <a:pPr>
              <a:defRPr/>
            </a:pPr>
            <a:fld id="{A3265079-7BF8-4B85-8373-CF66F37CBC0E}" type="datetimeFigureOut">
              <a:rPr lang="en-GB"/>
              <a:pPr>
                <a:defRPr/>
              </a:pPr>
              <a:t>19/01/2026</a:t>
            </a:fld>
            <a:endParaRPr lang="en-GB"/>
          </a:p>
        </p:txBody>
      </p:sp>
      <p:sp>
        <p:nvSpPr>
          <p:cNvPr id="5" name="Footer Placeholder 4">
            <a:extLst>
              <a:ext uri="{FF2B5EF4-FFF2-40B4-BE49-F238E27FC236}">
                <a16:creationId xmlns:a16="http://schemas.microsoft.com/office/drawing/2014/main" id="{F5A679E9-96B7-0E47-C42B-CDDE82E7CD4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8572B3D-42D3-3A3F-D001-A75F22E8473F}"/>
              </a:ext>
            </a:extLst>
          </p:cNvPr>
          <p:cNvSpPr>
            <a:spLocks noGrp="1"/>
          </p:cNvSpPr>
          <p:nvPr>
            <p:ph type="sldNum" sz="quarter" idx="12"/>
          </p:nvPr>
        </p:nvSpPr>
        <p:spPr/>
        <p:txBody>
          <a:bodyPr/>
          <a:lstStyle>
            <a:lvl1pPr>
              <a:defRPr/>
            </a:lvl1pPr>
          </a:lstStyle>
          <a:p>
            <a:fld id="{E7829879-DFEB-AB4F-BA80-78EB6BE65FB5}" type="slidenum">
              <a:rPr lang="en-GB" altLang="en-TR"/>
              <a:pPr/>
              <a:t>‹#›</a:t>
            </a:fld>
            <a:endParaRPr lang="en-GB" altLang="en-TR"/>
          </a:p>
        </p:txBody>
      </p:sp>
    </p:spTree>
    <p:extLst>
      <p:ext uri="{BB962C8B-B14F-4D97-AF65-F5344CB8AC3E}">
        <p14:creationId xmlns:p14="http://schemas.microsoft.com/office/powerpoint/2010/main" val="3404528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8D067C-8C67-642F-3FD6-2A0EE109D868}"/>
              </a:ext>
            </a:extLst>
          </p:cNvPr>
          <p:cNvSpPr>
            <a:spLocks noGrp="1"/>
          </p:cNvSpPr>
          <p:nvPr>
            <p:ph type="dt" sz="half" idx="10"/>
          </p:nvPr>
        </p:nvSpPr>
        <p:spPr/>
        <p:txBody>
          <a:bodyPr/>
          <a:lstStyle>
            <a:lvl1pPr>
              <a:defRPr/>
            </a:lvl1pPr>
          </a:lstStyle>
          <a:p>
            <a:pPr>
              <a:defRPr/>
            </a:pPr>
            <a:fld id="{A3265079-7BF8-4B85-8373-CF66F37CBC0E}" type="datetimeFigureOut">
              <a:rPr lang="en-GB"/>
              <a:pPr>
                <a:defRPr/>
              </a:pPr>
              <a:t>19/01/2026</a:t>
            </a:fld>
            <a:endParaRPr lang="en-GB"/>
          </a:p>
        </p:txBody>
      </p:sp>
      <p:sp>
        <p:nvSpPr>
          <p:cNvPr id="5" name="Footer Placeholder 4">
            <a:extLst>
              <a:ext uri="{FF2B5EF4-FFF2-40B4-BE49-F238E27FC236}">
                <a16:creationId xmlns:a16="http://schemas.microsoft.com/office/drawing/2014/main" id="{7DE30B46-43E7-B7D8-01B9-CA93F004FB7F}"/>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7A6D8F5-260B-A509-48FD-EF102F3C34C9}"/>
              </a:ext>
            </a:extLst>
          </p:cNvPr>
          <p:cNvSpPr>
            <a:spLocks noGrp="1"/>
          </p:cNvSpPr>
          <p:nvPr>
            <p:ph type="sldNum" sz="quarter" idx="12"/>
          </p:nvPr>
        </p:nvSpPr>
        <p:spPr/>
        <p:txBody>
          <a:bodyPr/>
          <a:lstStyle>
            <a:lvl1pPr>
              <a:defRPr/>
            </a:lvl1pPr>
          </a:lstStyle>
          <a:p>
            <a:fld id="{68B3615F-F212-9F4C-9DE9-64424CDFE651}" type="slidenum">
              <a:rPr lang="en-GB" altLang="en-TR"/>
              <a:pPr/>
              <a:t>‹#›</a:t>
            </a:fld>
            <a:endParaRPr lang="en-GB" altLang="en-TR"/>
          </a:p>
        </p:txBody>
      </p:sp>
    </p:spTree>
    <p:extLst>
      <p:ext uri="{BB962C8B-B14F-4D97-AF65-F5344CB8AC3E}">
        <p14:creationId xmlns:p14="http://schemas.microsoft.com/office/powerpoint/2010/main" val="6698037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85351F2-E145-397F-200B-1E80FFAD06E5}"/>
              </a:ext>
            </a:extLst>
          </p:cNvPr>
          <p:cNvSpPr>
            <a:spLocks noGrp="1"/>
          </p:cNvSpPr>
          <p:nvPr>
            <p:ph type="dt" sz="half" idx="10"/>
          </p:nvPr>
        </p:nvSpPr>
        <p:spPr/>
        <p:txBody>
          <a:bodyPr/>
          <a:lstStyle>
            <a:lvl1pPr>
              <a:defRPr/>
            </a:lvl1pPr>
          </a:lstStyle>
          <a:p>
            <a:pPr>
              <a:defRPr/>
            </a:pPr>
            <a:fld id="{A3265079-7BF8-4B85-8373-CF66F37CBC0E}" type="datetimeFigureOut">
              <a:rPr lang="en-GB"/>
              <a:pPr>
                <a:defRPr/>
              </a:pPr>
              <a:t>19/01/2026</a:t>
            </a:fld>
            <a:endParaRPr lang="en-GB"/>
          </a:p>
        </p:txBody>
      </p:sp>
      <p:sp>
        <p:nvSpPr>
          <p:cNvPr id="5" name="Footer Placeholder 4">
            <a:extLst>
              <a:ext uri="{FF2B5EF4-FFF2-40B4-BE49-F238E27FC236}">
                <a16:creationId xmlns:a16="http://schemas.microsoft.com/office/drawing/2014/main" id="{F1DC0274-7721-D178-C9F2-7F9FDABFB86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2F1D6DB-E1EF-98F5-A88E-903C2D12CE7F}"/>
              </a:ext>
            </a:extLst>
          </p:cNvPr>
          <p:cNvSpPr>
            <a:spLocks noGrp="1"/>
          </p:cNvSpPr>
          <p:nvPr>
            <p:ph type="sldNum" sz="quarter" idx="12"/>
          </p:nvPr>
        </p:nvSpPr>
        <p:spPr/>
        <p:txBody>
          <a:bodyPr/>
          <a:lstStyle>
            <a:lvl1pPr>
              <a:defRPr/>
            </a:lvl1pPr>
          </a:lstStyle>
          <a:p>
            <a:fld id="{BE34A536-0233-924B-94DE-9514961A07D4}" type="slidenum">
              <a:rPr lang="en-GB" altLang="en-TR"/>
              <a:pPr/>
              <a:t>‹#›</a:t>
            </a:fld>
            <a:endParaRPr lang="en-GB" altLang="en-TR"/>
          </a:p>
        </p:txBody>
      </p:sp>
    </p:spTree>
    <p:extLst>
      <p:ext uri="{BB962C8B-B14F-4D97-AF65-F5344CB8AC3E}">
        <p14:creationId xmlns:p14="http://schemas.microsoft.com/office/powerpoint/2010/main" val="18972247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331B562F-0101-57EA-AE3B-09389AB6A168}"/>
              </a:ext>
            </a:extLst>
          </p:cNvPr>
          <p:cNvSpPr>
            <a:spLocks noGrp="1"/>
          </p:cNvSpPr>
          <p:nvPr>
            <p:ph type="dt" sz="half" idx="10"/>
          </p:nvPr>
        </p:nvSpPr>
        <p:spPr/>
        <p:txBody>
          <a:bodyPr/>
          <a:lstStyle>
            <a:lvl1pPr>
              <a:defRPr/>
            </a:lvl1pPr>
          </a:lstStyle>
          <a:p>
            <a:pPr>
              <a:defRPr/>
            </a:pPr>
            <a:fld id="{A3265079-7BF8-4B85-8373-CF66F37CBC0E}" type="datetimeFigureOut">
              <a:rPr lang="en-GB"/>
              <a:pPr>
                <a:defRPr/>
              </a:pPr>
              <a:t>19/01/2026</a:t>
            </a:fld>
            <a:endParaRPr lang="en-GB"/>
          </a:p>
        </p:txBody>
      </p:sp>
      <p:sp>
        <p:nvSpPr>
          <p:cNvPr id="6" name="Footer Placeholder 4">
            <a:extLst>
              <a:ext uri="{FF2B5EF4-FFF2-40B4-BE49-F238E27FC236}">
                <a16:creationId xmlns:a16="http://schemas.microsoft.com/office/drawing/2014/main" id="{C6E3473B-03EF-061F-8EA3-8356FCC0881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EAC23B7-B3FB-C93F-059D-6D58B9FDF8CD}"/>
              </a:ext>
            </a:extLst>
          </p:cNvPr>
          <p:cNvSpPr>
            <a:spLocks noGrp="1"/>
          </p:cNvSpPr>
          <p:nvPr>
            <p:ph type="sldNum" sz="quarter" idx="12"/>
          </p:nvPr>
        </p:nvSpPr>
        <p:spPr/>
        <p:txBody>
          <a:bodyPr/>
          <a:lstStyle>
            <a:lvl1pPr>
              <a:defRPr/>
            </a:lvl1pPr>
          </a:lstStyle>
          <a:p>
            <a:fld id="{4BD2B46B-4687-1A4C-8C4C-ED5021940765}" type="slidenum">
              <a:rPr lang="en-GB" altLang="en-TR"/>
              <a:pPr/>
              <a:t>‹#›</a:t>
            </a:fld>
            <a:endParaRPr lang="en-GB" altLang="en-TR"/>
          </a:p>
        </p:txBody>
      </p:sp>
    </p:spTree>
    <p:extLst>
      <p:ext uri="{BB962C8B-B14F-4D97-AF65-F5344CB8AC3E}">
        <p14:creationId xmlns:p14="http://schemas.microsoft.com/office/powerpoint/2010/main" val="32204760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1285FCBE-E065-BA2A-783F-4C5C25D39C2D}"/>
              </a:ext>
            </a:extLst>
          </p:cNvPr>
          <p:cNvSpPr>
            <a:spLocks noGrp="1"/>
          </p:cNvSpPr>
          <p:nvPr>
            <p:ph type="dt" sz="half" idx="10"/>
          </p:nvPr>
        </p:nvSpPr>
        <p:spPr/>
        <p:txBody>
          <a:bodyPr/>
          <a:lstStyle>
            <a:lvl1pPr>
              <a:defRPr/>
            </a:lvl1pPr>
          </a:lstStyle>
          <a:p>
            <a:pPr>
              <a:defRPr/>
            </a:pPr>
            <a:fld id="{A3265079-7BF8-4B85-8373-CF66F37CBC0E}" type="datetimeFigureOut">
              <a:rPr lang="en-GB"/>
              <a:pPr>
                <a:defRPr/>
              </a:pPr>
              <a:t>19/01/2026</a:t>
            </a:fld>
            <a:endParaRPr lang="en-GB"/>
          </a:p>
        </p:txBody>
      </p:sp>
      <p:sp>
        <p:nvSpPr>
          <p:cNvPr id="8" name="Footer Placeholder 4">
            <a:extLst>
              <a:ext uri="{FF2B5EF4-FFF2-40B4-BE49-F238E27FC236}">
                <a16:creationId xmlns:a16="http://schemas.microsoft.com/office/drawing/2014/main" id="{A35800FA-D587-C22E-3AE7-16E9D6BB7902}"/>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C7CCE06D-5377-6BB1-E680-4E25B0ACDF69}"/>
              </a:ext>
            </a:extLst>
          </p:cNvPr>
          <p:cNvSpPr>
            <a:spLocks noGrp="1"/>
          </p:cNvSpPr>
          <p:nvPr>
            <p:ph type="sldNum" sz="quarter" idx="12"/>
          </p:nvPr>
        </p:nvSpPr>
        <p:spPr/>
        <p:txBody>
          <a:bodyPr/>
          <a:lstStyle>
            <a:lvl1pPr>
              <a:defRPr/>
            </a:lvl1pPr>
          </a:lstStyle>
          <a:p>
            <a:fld id="{3EAEB54B-F1C1-C142-9BA6-83A2C3549EBC}" type="slidenum">
              <a:rPr lang="en-GB" altLang="en-TR"/>
              <a:pPr/>
              <a:t>‹#›</a:t>
            </a:fld>
            <a:endParaRPr lang="en-GB" altLang="en-TR"/>
          </a:p>
        </p:txBody>
      </p:sp>
    </p:spTree>
    <p:extLst>
      <p:ext uri="{BB962C8B-B14F-4D97-AF65-F5344CB8AC3E}">
        <p14:creationId xmlns:p14="http://schemas.microsoft.com/office/powerpoint/2010/main" val="1958749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C2AF2813-650D-EB9F-4D92-844EC03B7DF4}"/>
              </a:ext>
            </a:extLst>
          </p:cNvPr>
          <p:cNvSpPr>
            <a:spLocks noGrp="1"/>
          </p:cNvSpPr>
          <p:nvPr>
            <p:ph type="dt" sz="half" idx="10"/>
          </p:nvPr>
        </p:nvSpPr>
        <p:spPr/>
        <p:txBody>
          <a:bodyPr/>
          <a:lstStyle>
            <a:lvl1pPr>
              <a:defRPr/>
            </a:lvl1pPr>
          </a:lstStyle>
          <a:p>
            <a:pPr>
              <a:defRPr/>
            </a:pPr>
            <a:fld id="{A3265079-7BF8-4B85-8373-CF66F37CBC0E}" type="datetimeFigureOut">
              <a:rPr lang="en-GB"/>
              <a:pPr>
                <a:defRPr/>
              </a:pPr>
              <a:t>19/01/2026</a:t>
            </a:fld>
            <a:endParaRPr lang="en-GB"/>
          </a:p>
        </p:txBody>
      </p:sp>
      <p:sp>
        <p:nvSpPr>
          <p:cNvPr id="4" name="Footer Placeholder 4">
            <a:extLst>
              <a:ext uri="{FF2B5EF4-FFF2-40B4-BE49-F238E27FC236}">
                <a16:creationId xmlns:a16="http://schemas.microsoft.com/office/drawing/2014/main" id="{90564560-E993-8D5C-42AC-46602BA91F22}"/>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1F5D0722-7F9E-764F-0A58-6C72B1E584E0}"/>
              </a:ext>
            </a:extLst>
          </p:cNvPr>
          <p:cNvSpPr>
            <a:spLocks noGrp="1"/>
          </p:cNvSpPr>
          <p:nvPr>
            <p:ph type="sldNum" sz="quarter" idx="12"/>
          </p:nvPr>
        </p:nvSpPr>
        <p:spPr/>
        <p:txBody>
          <a:bodyPr/>
          <a:lstStyle>
            <a:lvl1pPr>
              <a:defRPr/>
            </a:lvl1pPr>
          </a:lstStyle>
          <a:p>
            <a:fld id="{2618BBCE-7337-3942-9E69-DFBE019291D8}" type="slidenum">
              <a:rPr lang="en-GB" altLang="en-TR"/>
              <a:pPr/>
              <a:t>‹#›</a:t>
            </a:fld>
            <a:endParaRPr lang="en-GB" altLang="en-TR"/>
          </a:p>
        </p:txBody>
      </p:sp>
    </p:spTree>
    <p:extLst>
      <p:ext uri="{BB962C8B-B14F-4D97-AF65-F5344CB8AC3E}">
        <p14:creationId xmlns:p14="http://schemas.microsoft.com/office/powerpoint/2010/main" val="6981554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3E21C78-C06A-AD3C-ACE9-81757D4F5C2B}"/>
              </a:ext>
            </a:extLst>
          </p:cNvPr>
          <p:cNvSpPr>
            <a:spLocks noGrp="1"/>
          </p:cNvSpPr>
          <p:nvPr>
            <p:ph type="dt" sz="half" idx="10"/>
          </p:nvPr>
        </p:nvSpPr>
        <p:spPr/>
        <p:txBody>
          <a:bodyPr/>
          <a:lstStyle>
            <a:lvl1pPr>
              <a:defRPr/>
            </a:lvl1pPr>
          </a:lstStyle>
          <a:p>
            <a:pPr>
              <a:defRPr/>
            </a:pPr>
            <a:fld id="{A3265079-7BF8-4B85-8373-CF66F37CBC0E}" type="datetimeFigureOut">
              <a:rPr lang="en-GB"/>
              <a:pPr>
                <a:defRPr/>
              </a:pPr>
              <a:t>19/01/2026</a:t>
            </a:fld>
            <a:endParaRPr lang="en-GB"/>
          </a:p>
        </p:txBody>
      </p:sp>
      <p:sp>
        <p:nvSpPr>
          <p:cNvPr id="3" name="Footer Placeholder 4">
            <a:extLst>
              <a:ext uri="{FF2B5EF4-FFF2-40B4-BE49-F238E27FC236}">
                <a16:creationId xmlns:a16="http://schemas.microsoft.com/office/drawing/2014/main" id="{5DFB5362-29A0-D9EF-592D-66E1518515CE}"/>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76611672-2EB7-5F0C-EE76-D7B63C07A030}"/>
              </a:ext>
            </a:extLst>
          </p:cNvPr>
          <p:cNvSpPr>
            <a:spLocks noGrp="1"/>
          </p:cNvSpPr>
          <p:nvPr>
            <p:ph type="sldNum" sz="quarter" idx="12"/>
          </p:nvPr>
        </p:nvSpPr>
        <p:spPr/>
        <p:txBody>
          <a:bodyPr/>
          <a:lstStyle>
            <a:lvl1pPr>
              <a:defRPr/>
            </a:lvl1pPr>
          </a:lstStyle>
          <a:p>
            <a:fld id="{D13DB153-E36C-A940-B7A3-236ED83173E4}" type="slidenum">
              <a:rPr lang="en-GB" altLang="en-TR"/>
              <a:pPr/>
              <a:t>‹#›</a:t>
            </a:fld>
            <a:endParaRPr lang="en-GB" altLang="en-TR"/>
          </a:p>
        </p:txBody>
      </p:sp>
    </p:spTree>
    <p:extLst>
      <p:ext uri="{BB962C8B-B14F-4D97-AF65-F5344CB8AC3E}">
        <p14:creationId xmlns:p14="http://schemas.microsoft.com/office/powerpoint/2010/main" val="17285333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43E5566D-847E-450B-F9A0-474490F2623F}"/>
              </a:ext>
            </a:extLst>
          </p:cNvPr>
          <p:cNvSpPr>
            <a:spLocks noGrp="1"/>
          </p:cNvSpPr>
          <p:nvPr>
            <p:ph type="dt" sz="half" idx="10"/>
          </p:nvPr>
        </p:nvSpPr>
        <p:spPr/>
        <p:txBody>
          <a:bodyPr/>
          <a:lstStyle>
            <a:lvl1pPr>
              <a:defRPr/>
            </a:lvl1pPr>
          </a:lstStyle>
          <a:p>
            <a:pPr>
              <a:defRPr/>
            </a:pPr>
            <a:fld id="{A3265079-7BF8-4B85-8373-CF66F37CBC0E}" type="datetimeFigureOut">
              <a:rPr lang="en-GB"/>
              <a:pPr>
                <a:defRPr/>
              </a:pPr>
              <a:t>19/01/2026</a:t>
            </a:fld>
            <a:endParaRPr lang="en-GB"/>
          </a:p>
        </p:txBody>
      </p:sp>
      <p:sp>
        <p:nvSpPr>
          <p:cNvPr id="6" name="Footer Placeholder 4">
            <a:extLst>
              <a:ext uri="{FF2B5EF4-FFF2-40B4-BE49-F238E27FC236}">
                <a16:creationId xmlns:a16="http://schemas.microsoft.com/office/drawing/2014/main" id="{CF5E634B-3A79-E135-109E-A418579218D2}"/>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9699A663-49D6-7EAD-095A-0B598C7DD8A2}"/>
              </a:ext>
            </a:extLst>
          </p:cNvPr>
          <p:cNvSpPr>
            <a:spLocks noGrp="1"/>
          </p:cNvSpPr>
          <p:nvPr>
            <p:ph type="sldNum" sz="quarter" idx="12"/>
          </p:nvPr>
        </p:nvSpPr>
        <p:spPr/>
        <p:txBody>
          <a:bodyPr/>
          <a:lstStyle>
            <a:lvl1pPr>
              <a:defRPr/>
            </a:lvl1pPr>
          </a:lstStyle>
          <a:p>
            <a:fld id="{1AEB8D16-4474-4F42-A04F-8A503A13AC61}" type="slidenum">
              <a:rPr lang="en-GB" altLang="en-TR"/>
              <a:pPr/>
              <a:t>‹#›</a:t>
            </a:fld>
            <a:endParaRPr lang="en-GB" altLang="en-TR"/>
          </a:p>
        </p:txBody>
      </p:sp>
    </p:spTree>
    <p:extLst>
      <p:ext uri="{BB962C8B-B14F-4D97-AF65-F5344CB8AC3E}">
        <p14:creationId xmlns:p14="http://schemas.microsoft.com/office/powerpoint/2010/main" val="24790170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EBBD833D-A88A-6F9E-D0B9-06ED49EAB73C}"/>
              </a:ext>
            </a:extLst>
          </p:cNvPr>
          <p:cNvSpPr>
            <a:spLocks noGrp="1"/>
          </p:cNvSpPr>
          <p:nvPr>
            <p:ph type="dt" sz="half" idx="10"/>
          </p:nvPr>
        </p:nvSpPr>
        <p:spPr/>
        <p:txBody>
          <a:bodyPr/>
          <a:lstStyle>
            <a:lvl1pPr>
              <a:defRPr/>
            </a:lvl1pPr>
          </a:lstStyle>
          <a:p>
            <a:pPr>
              <a:defRPr/>
            </a:pPr>
            <a:fld id="{A3265079-7BF8-4B85-8373-CF66F37CBC0E}" type="datetimeFigureOut">
              <a:rPr lang="en-GB"/>
              <a:pPr>
                <a:defRPr/>
              </a:pPr>
              <a:t>19/01/2026</a:t>
            </a:fld>
            <a:endParaRPr lang="en-GB"/>
          </a:p>
        </p:txBody>
      </p:sp>
      <p:sp>
        <p:nvSpPr>
          <p:cNvPr id="6" name="Footer Placeholder 4">
            <a:extLst>
              <a:ext uri="{FF2B5EF4-FFF2-40B4-BE49-F238E27FC236}">
                <a16:creationId xmlns:a16="http://schemas.microsoft.com/office/drawing/2014/main" id="{47CFF7E7-FE3D-F6B5-3485-8C3A688CBD0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0D113695-6B16-E93C-06D5-F4D10BCB8805}"/>
              </a:ext>
            </a:extLst>
          </p:cNvPr>
          <p:cNvSpPr>
            <a:spLocks noGrp="1"/>
          </p:cNvSpPr>
          <p:nvPr>
            <p:ph type="sldNum" sz="quarter" idx="12"/>
          </p:nvPr>
        </p:nvSpPr>
        <p:spPr/>
        <p:txBody>
          <a:bodyPr/>
          <a:lstStyle>
            <a:lvl1pPr>
              <a:defRPr/>
            </a:lvl1pPr>
          </a:lstStyle>
          <a:p>
            <a:fld id="{A91824C8-FC2D-2F41-8561-634794685802}" type="slidenum">
              <a:rPr lang="en-GB" altLang="en-TR"/>
              <a:pPr/>
              <a:t>‹#›</a:t>
            </a:fld>
            <a:endParaRPr lang="en-GB" altLang="en-TR"/>
          </a:p>
        </p:txBody>
      </p:sp>
    </p:spTree>
    <p:extLst>
      <p:ext uri="{BB962C8B-B14F-4D97-AF65-F5344CB8AC3E}">
        <p14:creationId xmlns:p14="http://schemas.microsoft.com/office/powerpoint/2010/main" val="37084643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214BC0-B600-FE5C-6A86-87EF57FFFE4B}"/>
              </a:ext>
            </a:extLst>
          </p:cNvPr>
          <p:cNvSpPr>
            <a:spLocks noGrp="1"/>
          </p:cNvSpPr>
          <p:nvPr>
            <p:ph type="dt" sz="half" idx="10"/>
          </p:nvPr>
        </p:nvSpPr>
        <p:spPr/>
        <p:txBody>
          <a:bodyPr/>
          <a:lstStyle>
            <a:lvl1pPr>
              <a:defRPr/>
            </a:lvl1pPr>
          </a:lstStyle>
          <a:p>
            <a:pPr>
              <a:defRPr/>
            </a:pPr>
            <a:fld id="{A3265079-7BF8-4B85-8373-CF66F37CBC0E}" type="datetimeFigureOut">
              <a:rPr lang="en-GB"/>
              <a:pPr>
                <a:defRPr/>
              </a:pPr>
              <a:t>19/01/2026</a:t>
            </a:fld>
            <a:endParaRPr lang="en-GB"/>
          </a:p>
        </p:txBody>
      </p:sp>
      <p:sp>
        <p:nvSpPr>
          <p:cNvPr id="5" name="Footer Placeholder 4">
            <a:extLst>
              <a:ext uri="{FF2B5EF4-FFF2-40B4-BE49-F238E27FC236}">
                <a16:creationId xmlns:a16="http://schemas.microsoft.com/office/drawing/2014/main" id="{014DA98E-381D-4FC4-D396-A538C95E84A3}"/>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5FEF873D-9BA5-F96A-52E6-D1947006F173}"/>
              </a:ext>
            </a:extLst>
          </p:cNvPr>
          <p:cNvSpPr>
            <a:spLocks noGrp="1"/>
          </p:cNvSpPr>
          <p:nvPr>
            <p:ph type="sldNum" sz="quarter" idx="12"/>
          </p:nvPr>
        </p:nvSpPr>
        <p:spPr/>
        <p:txBody>
          <a:bodyPr/>
          <a:lstStyle>
            <a:lvl1pPr>
              <a:defRPr/>
            </a:lvl1pPr>
          </a:lstStyle>
          <a:p>
            <a:fld id="{FE1133A5-B2B6-6A41-ABE1-E38B39C98782}" type="slidenum">
              <a:rPr lang="en-GB" altLang="en-TR"/>
              <a:pPr/>
              <a:t>‹#›</a:t>
            </a:fld>
            <a:endParaRPr lang="en-GB" altLang="en-TR"/>
          </a:p>
        </p:txBody>
      </p:sp>
    </p:spTree>
    <p:extLst>
      <p:ext uri="{BB962C8B-B14F-4D97-AF65-F5344CB8AC3E}">
        <p14:creationId xmlns:p14="http://schemas.microsoft.com/office/powerpoint/2010/main" val="15682756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6ED9B2-FE95-14A4-FBAB-1A8303D08636}"/>
              </a:ext>
            </a:extLst>
          </p:cNvPr>
          <p:cNvSpPr>
            <a:spLocks noGrp="1"/>
          </p:cNvSpPr>
          <p:nvPr>
            <p:ph type="dt" sz="half" idx="10"/>
          </p:nvPr>
        </p:nvSpPr>
        <p:spPr/>
        <p:txBody>
          <a:bodyPr/>
          <a:lstStyle>
            <a:lvl1pPr>
              <a:defRPr/>
            </a:lvl1pPr>
          </a:lstStyle>
          <a:p>
            <a:pPr>
              <a:defRPr/>
            </a:pPr>
            <a:fld id="{A3265079-7BF8-4B85-8373-CF66F37CBC0E}" type="datetimeFigureOut">
              <a:rPr lang="en-GB"/>
              <a:pPr>
                <a:defRPr/>
              </a:pPr>
              <a:t>19/01/2026</a:t>
            </a:fld>
            <a:endParaRPr lang="en-GB"/>
          </a:p>
        </p:txBody>
      </p:sp>
      <p:sp>
        <p:nvSpPr>
          <p:cNvPr id="5" name="Footer Placeholder 4">
            <a:extLst>
              <a:ext uri="{FF2B5EF4-FFF2-40B4-BE49-F238E27FC236}">
                <a16:creationId xmlns:a16="http://schemas.microsoft.com/office/drawing/2014/main" id="{8622FC63-C1C1-E3B3-A15B-0C163CFA55B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A05C248-6EF5-742D-F17A-F9A797D69ED6}"/>
              </a:ext>
            </a:extLst>
          </p:cNvPr>
          <p:cNvSpPr>
            <a:spLocks noGrp="1"/>
          </p:cNvSpPr>
          <p:nvPr>
            <p:ph type="sldNum" sz="quarter" idx="12"/>
          </p:nvPr>
        </p:nvSpPr>
        <p:spPr/>
        <p:txBody>
          <a:bodyPr/>
          <a:lstStyle>
            <a:lvl1pPr>
              <a:defRPr/>
            </a:lvl1pPr>
          </a:lstStyle>
          <a:p>
            <a:fld id="{175BF9E2-C203-D245-A638-30EED862A1D9}" type="slidenum">
              <a:rPr lang="en-GB" altLang="en-TR"/>
              <a:pPr/>
              <a:t>‹#›</a:t>
            </a:fld>
            <a:endParaRPr lang="en-GB" altLang="en-TR"/>
          </a:p>
        </p:txBody>
      </p:sp>
    </p:spTree>
    <p:extLst>
      <p:ext uri="{BB962C8B-B14F-4D97-AF65-F5344CB8AC3E}">
        <p14:creationId xmlns:p14="http://schemas.microsoft.com/office/powerpoint/2010/main" val="5363361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4892AEF-47E7-51E4-68E0-F8265ABC9B9E}"/>
              </a:ext>
            </a:extLst>
          </p:cNvPr>
          <p:cNvSpPr>
            <a:spLocks noGrp="1"/>
          </p:cNvSpPr>
          <p:nvPr>
            <p:ph type="dt" sz="half" idx="10"/>
          </p:nvPr>
        </p:nvSpPr>
        <p:spPr/>
        <p:txBody>
          <a:bodyPr/>
          <a:lstStyle>
            <a:lvl1pPr>
              <a:defRPr/>
            </a:lvl1pPr>
          </a:lstStyle>
          <a:p>
            <a:pPr>
              <a:defRPr/>
            </a:pPr>
            <a:fld id="{2C30D600-4074-47C7-BBB0-B7CE7685A526}" type="datetimeFigureOut">
              <a:rPr lang="en-GB"/>
              <a:pPr>
                <a:defRPr/>
              </a:pPr>
              <a:t>19/01/2026</a:t>
            </a:fld>
            <a:endParaRPr lang="en-GB"/>
          </a:p>
        </p:txBody>
      </p:sp>
      <p:sp>
        <p:nvSpPr>
          <p:cNvPr id="5" name="Footer Placeholder 4">
            <a:extLst>
              <a:ext uri="{FF2B5EF4-FFF2-40B4-BE49-F238E27FC236}">
                <a16:creationId xmlns:a16="http://schemas.microsoft.com/office/drawing/2014/main" id="{400D9FDA-552A-693D-8E47-253F0FDD858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94DE19D9-06BA-484D-D6A5-68DFBECE1ED3}"/>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43E4BFA5-FE86-0E44-8ED1-67D34CA680AB}" type="slidenum">
              <a:rPr lang="en-GB" altLang="en-US"/>
              <a:pPr/>
              <a:t>‹#›</a:t>
            </a:fld>
            <a:endParaRPr lang="en-GB" altLang="en-US"/>
          </a:p>
        </p:txBody>
      </p:sp>
    </p:spTree>
    <p:extLst>
      <p:ext uri="{BB962C8B-B14F-4D97-AF65-F5344CB8AC3E}">
        <p14:creationId xmlns:p14="http://schemas.microsoft.com/office/powerpoint/2010/main" val="4143249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1CAE11-A464-CD89-F00E-FDC49C6EA85C}"/>
              </a:ext>
            </a:extLst>
          </p:cNvPr>
          <p:cNvSpPr>
            <a:spLocks noGrp="1"/>
          </p:cNvSpPr>
          <p:nvPr>
            <p:ph type="dt" sz="half" idx="10"/>
          </p:nvPr>
        </p:nvSpPr>
        <p:spPr/>
        <p:txBody>
          <a:bodyPr/>
          <a:lstStyle>
            <a:lvl1pPr>
              <a:defRPr/>
            </a:lvl1pPr>
          </a:lstStyle>
          <a:p>
            <a:pPr>
              <a:defRPr/>
            </a:pPr>
            <a:fld id="{2C30D600-4074-47C7-BBB0-B7CE7685A526}" type="datetimeFigureOut">
              <a:rPr lang="en-GB"/>
              <a:pPr>
                <a:defRPr/>
              </a:pPr>
              <a:t>19/01/2026</a:t>
            </a:fld>
            <a:endParaRPr lang="en-GB"/>
          </a:p>
        </p:txBody>
      </p:sp>
      <p:sp>
        <p:nvSpPr>
          <p:cNvPr id="5" name="Footer Placeholder 4">
            <a:extLst>
              <a:ext uri="{FF2B5EF4-FFF2-40B4-BE49-F238E27FC236}">
                <a16:creationId xmlns:a16="http://schemas.microsoft.com/office/drawing/2014/main" id="{03084A42-AA9A-2195-56EF-998D97A6D973}"/>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A2711D4-A2E4-3E23-7321-9ED310455557}"/>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16D117AC-D7BC-D341-B06A-3674D6FE494F}" type="slidenum">
              <a:rPr lang="en-GB" altLang="en-US"/>
              <a:pPr/>
              <a:t>‹#›</a:t>
            </a:fld>
            <a:endParaRPr lang="en-GB" altLang="en-US"/>
          </a:p>
        </p:txBody>
      </p:sp>
    </p:spTree>
    <p:extLst>
      <p:ext uri="{BB962C8B-B14F-4D97-AF65-F5344CB8AC3E}">
        <p14:creationId xmlns:p14="http://schemas.microsoft.com/office/powerpoint/2010/main" val="28384122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A2E211-DBA4-7B2E-9C24-A12C21662DBF}"/>
              </a:ext>
            </a:extLst>
          </p:cNvPr>
          <p:cNvSpPr>
            <a:spLocks noGrp="1"/>
          </p:cNvSpPr>
          <p:nvPr>
            <p:ph type="dt" sz="half" idx="10"/>
          </p:nvPr>
        </p:nvSpPr>
        <p:spPr/>
        <p:txBody>
          <a:bodyPr/>
          <a:lstStyle>
            <a:lvl1pPr>
              <a:defRPr/>
            </a:lvl1pPr>
          </a:lstStyle>
          <a:p>
            <a:pPr>
              <a:defRPr/>
            </a:pPr>
            <a:fld id="{2C30D600-4074-47C7-BBB0-B7CE7685A526}" type="datetimeFigureOut">
              <a:rPr lang="en-GB"/>
              <a:pPr>
                <a:defRPr/>
              </a:pPr>
              <a:t>19/01/2026</a:t>
            </a:fld>
            <a:endParaRPr lang="en-GB"/>
          </a:p>
        </p:txBody>
      </p:sp>
      <p:sp>
        <p:nvSpPr>
          <p:cNvPr id="5" name="Footer Placeholder 4">
            <a:extLst>
              <a:ext uri="{FF2B5EF4-FFF2-40B4-BE49-F238E27FC236}">
                <a16:creationId xmlns:a16="http://schemas.microsoft.com/office/drawing/2014/main" id="{CBCE2598-E783-30F3-69E6-B76FA8AA05C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F85D90C-17A4-3022-5A79-E8CD32398430}"/>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83434892-ED2C-1344-91E4-2CB54A6487FD}" type="slidenum">
              <a:rPr lang="en-GB" altLang="en-US"/>
              <a:pPr/>
              <a:t>‹#›</a:t>
            </a:fld>
            <a:endParaRPr lang="en-GB" altLang="en-US"/>
          </a:p>
        </p:txBody>
      </p:sp>
    </p:spTree>
    <p:extLst>
      <p:ext uri="{BB962C8B-B14F-4D97-AF65-F5344CB8AC3E}">
        <p14:creationId xmlns:p14="http://schemas.microsoft.com/office/powerpoint/2010/main" val="11649180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1E06F4E-5B4E-62C5-8E57-6C0D92DDA8B9}"/>
              </a:ext>
            </a:extLst>
          </p:cNvPr>
          <p:cNvSpPr>
            <a:spLocks noGrp="1"/>
          </p:cNvSpPr>
          <p:nvPr>
            <p:ph type="dt" sz="half" idx="10"/>
          </p:nvPr>
        </p:nvSpPr>
        <p:spPr/>
        <p:txBody>
          <a:bodyPr/>
          <a:lstStyle>
            <a:lvl1pPr>
              <a:defRPr/>
            </a:lvl1pPr>
          </a:lstStyle>
          <a:p>
            <a:pPr>
              <a:defRPr/>
            </a:pPr>
            <a:fld id="{2C30D600-4074-47C7-BBB0-B7CE7685A526}" type="datetimeFigureOut">
              <a:rPr lang="en-GB"/>
              <a:pPr>
                <a:defRPr/>
              </a:pPr>
              <a:t>19/01/2026</a:t>
            </a:fld>
            <a:endParaRPr lang="en-GB"/>
          </a:p>
        </p:txBody>
      </p:sp>
      <p:sp>
        <p:nvSpPr>
          <p:cNvPr id="6" name="Footer Placeholder 5">
            <a:extLst>
              <a:ext uri="{FF2B5EF4-FFF2-40B4-BE49-F238E27FC236}">
                <a16:creationId xmlns:a16="http://schemas.microsoft.com/office/drawing/2014/main" id="{440D4B91-F34E-DE88-AE07-4A6E04A3F82A}"/>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3B6E420C-436F-ECBB-5A48-AC5BD0210355}"/>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00813CB8-8EA6-3B44-A5F3-A24FEF8C48D8}" type="slidenum">
              <a:rPr lang="en-GB" altLang="en-US"/>
              <a:pPr/>
              <a:t>‹#›</a:t>
            </a:fld>
            <a:endParaRPr lang="en-GB" altLang="en-US"/>
          </a:p>
        </p:txBody>
      </p:sp>
    </p:spTree>
    <p:extLst>
      <p:ext uri="{BB962C8B-B14F-4D97-AF65-F5344CB8AC3E}">
        <p14:creationId xmlns:p14="http://schemas.microsoft.com/office/powerpoint/2010/main" val="9820159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5E752AF-435E-778E-6A9C-C49FDA00C9B2}"/>
              </a:ext>
            </a:extLst>
          </p:cNvPr>
          <p:cNvSpPr>
            <a:spLocks noGrp="1"/>
          </p:cNvSpPr>
          <p:nvPr>
            <p:ph type="dt" sz="half" idx="10"/>
          </p:nvPr>
        </p:nvSpPr>
        <p:spPr/>
        <p:txBody>
          <a:bodyPr/>
          <a:lstStyle>
            <a:lvl1pPr>
              <a:defRPr/>
            </a:lvl1pPr>
          </a:lstStyle>
          <a:p>
            <a:pPr>
              <a:defRPr/>
            </a:pPr>
            <a:fld id="{2C30D600-4074-47C7-BBB0-B7CE7685A526}" type="datetimeFigureOut">
              <a:rPr lang="en-GB"/>
              <a:pPr>
                <a:defRPr/>
              </a:pPr>
              <a:t>19/01/2026</a:t>
            </a:fld>
            <a:endParaRPr lang="en-GB"/>
          </a:p>
        </p:txBody>
      </p:sp>
      <p:sp>
        <p:nvSpPr>
          <p:cNvPr id="8" name="Footer Placeholder 7">
            <a:extLst>
              <a:ext uri="{FF2B5EF4-FFF2-40B4-BE49-F238E27FC236}">
                <a16:creationId xmlns:a16="http://schemas.microsoft.com/office/drawing/2014/main" id="{C5EA1B6A-7AFC-3A24-5AF1-35C94752ACA7}"/>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8">
            <a:extLst>
              <a:ext uri="{FF2B5EF4-FFF2-40B4-BE49-F238E27FC236}">
                <a16:creationId xmlns:a16="http://schemas.microsoft.com/office/drawing/2014/main" id="{1717CBFF-862D-706F-36D3-077C82988170}"/>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D5F7BF87-2AB5-8440-829F-15C5069C63AF}" type="slidenum">
              <a:rPr lang="en-GB" altLang="en-US"/>
              <a:pPr/>
              <a:t>‹#›</a:t>
            </a:fld>
            <a:endParaRPr lang="en-GB" altLang="en-US"/>
          </a:p>
        </p:txBody>
      </p:sp>
    </p:spTree>
    <p:extLst>
      <p:ext uri="{BB962C8B-B14F-4D97-AF65-F5344CB8AC3E}">
        <p14:creationId xmlns:p14="http://schemas.microsoft.com/office/powerpoint/2010/main" val="19396407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53A1027-77BB-C303-14C9-BFFFE0F40050}"/>
              </a:ext>
            </a:extLst>
          </p:cNvPr>
          <p:cNvSpPr>
            <a:spLocks noGrp="1"/>
          </p:cNvSpPr>
          <p:nvPr>
            <p:ph type="dt" sz="half" idx="10"/>
          </p:nvPr>
        </p:nvSpPr>
        <p:spPr/>
        <p:txBody>
          <a:bodyPr/>
          <a:lstStyle>
            <a:lvl1pPr>
              <a:defRPr/>
            </a:lvl1pPr>
          </a:lstStyle>
          <a:p>
            <a:pPr>
              <a:defRPr/>
            </a:pPr>
            <a:fld id="{2C30D600-4074-47C7-BBB0-B7CE7685A526}" type="datetimeFigureOut">
              <a:rPr lang="en-GB"/>
              <a:pPr>
                <a:defRPr/>
              </a:pPr>
              <a:t>19/01/2026</a:t>
            </a:fld>
            <a:endParaRPr lang="en-GB"/>
          </a:p>
        </p:txBody>
      </p:sp>
      <p:sp>
        <p:nvSpPr>
          <p:cNvPr id="4" name="Footer Placeholder 3">
            <a:extLst>
              <a:ext uri="{FF2B5EF4-FFF2-40B4-BE49-F238E27FC236}">
                <a16:creationId xmlns:a16="http://schemas.microsoft.com/office/drawing/2014/main" id="{CA1FBD89-9E06-FA13-5F5D-288F9E9E2079}"/>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4">
            <a:extLst>
              <a:ext uri="{FF2B5EF4-FFF2-40B4-BE49-F238E27FC236}">
                <a16:creationId xmlns:a16="http://schemas.microsoft.com/office/drawing/2014/main" id="{31B73636-1D93-6B65-6669-594DABA0442D}"/>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0B1B85AD-6639-AE4C-B2DC-58A309097013}" type="slidenum">
              <a:rPr lang="en-GB" altLang="en-US"/>
              <a:pPr/>
              <a:t>‹#›</a:t>
            </a:fld>
            <a:endParaRPr lang="en-GB" altLang="en-US"/>
          </a:p>
        </p:txBody>
      </p:sp>
    </p:spTree>
    <p:extLst>
      <p:ext uri="{BB962C8B-B14F-4D97-AF65-F5344CB8AC3E}">
        <p14:creationId xmlns:p14="http://schemas.microsoft.com/office/powerpoint/2010/main" val="19643895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FAF7CA-DE54-122B-FAD9-74C7735CE86A}"/>
              </a:ext>
            </a:extLst>
          </p:cNvPr>
          <p:cNvSpPr>
            <a:spLocks noGrp="1"/>
          </p:cNvSpPr>
          <p:nvPr>
            <p:ph type="dt" sz="half" idx="10"/>
          </p:nvPr>
        </p:nvSpPr>
        <p:spPr/>
        <p:txBody>
          <a:bodyPr/>
          <a:lstStyle>
            <a:lvl1pPr>
              <a:defRPr/>
            </a:lvl1pPr>
          </a:lstStyle>
          <a:p>
            <a:pPr>
              <a:defRPr/>
            </a:pPr>
            <a:fld id="{2C30D600-4074-47C7-BBB0-B7CE7685A526}" type="datetimeFigureOut">
              <a:rPr lang="en-GB"/>
              <a:pPr>
                <a:defRPr/>
              </a:pPr>
              <a:t>19/01/2026</a:t>
            </a:fld>
            <a:endParaRPr lang="en-GB"/>
          </a:p>
        </p:txBody>
      </p:sp>
      <p:sp>
        <p:nvSpPr>
          <p:cNvPr id="3" name="Footer Placeholder 2">
            <a:extLst>
              <a:ext uri="{FF2B5EF4-FFF2-40B4-BE49-F238E27FC236}">
                <a16:creationId xmlns:a16="http://schemas.microsoft.com/office/drawing/2014/main" id="{CC29EFDC-E812-9783-9F27-7A55EB4BA848}"/>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3">
            <a:extLst>
              <a:ext uri="{FF2B5EF4-FFF2-40B4-BE49-F238E27FC236}">
                <a16:creationId xmlns:a16="http://schemas.microsoft.com/office/drawing/2014/main" id="{F16C3467-51B2-65F2-6882-BE67A0A1B014}"/>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5B482D15-5642-0E4B-959E-E3FC732DF124}" type="slidenum">
              <a:rPr lang="en-GB" altLang="en-US"/>
              <a:pPr/>
              <a:t>‹#›</a:t>
            </a:fld>
            <a:endParaRPr lang="en-GB" altLang="en-US"/>
          </a:p>
        </p:txBody>
      </p:sp>
    </p:spTree>
    <p:extLst>
      <p:ext uri="{BB962C8B-B14F-4D97-AF65-F5344CB8AC3E}">
        <p14:creationId xmlns:p14="http://schemas.microsoft.com/office/powerpoint/2010/main" val="11271928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210722F7-280E-8AF2-F850-FBA4354D478F}"/>
              </a:ext>
            </a:extLst>
          </p:cNvPr>
          <p:cNvSpPr>
            <a:spLocks noGrp="1"/>
          </p:cNvSpPr>
          <p:nvPr>
            <p:ph type="dt" sz="half" idx="10"/>
          </p:nvPr>
        </p:nvSpPr>
        <p:spPr/>
        <p:txBody>
          <a:bodyPr/>
          <a:lstStyle>
            <a:lvl1pPr>
              <a:defRPr/>
            </a:lvl1pPr>
          </a:lstStyle>
          <a:p>
            <a:pPr>
              <a:defRPr/>
            </a:pPr>
            <a:fld id="{2C30D600-4074-47C7-BBB0-B7CE7685A526}" type="datetimeFigureOut">
              <a:rPr lang="en-GB"/>
              <a:pPr>
                <a:defRPr/>
              </a:pPr>
              <a:t>19/01/2026</a:t>
            </a:fld>
            <a:endParaRPr lang="en-GB"/>
          </a:p>
        </p:txBody>
      </p:sp>
      <p:sp>
        <p:nvSpPr>
          <p:cNvPr id="6" name="Footer Placeholder 5">
            <a:extLst>
              <a:ext uri="{FF2B5EF4-FFF2-40B4-BE49-F238E27FC236}">
                <a16:creationId xmlns:a16="http://schemas.microsoft.com/office/drawing/2014/main" id="{90F1451C-1F40-D1FB-995D-6829775AE28C}"/>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1451A6B9-D786-85F8-1411-5A850E940E21}"/>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56EED271-FB72-9449-AEF8-2074421B726C}" type="slidenum">
              <a:rPr lang="en-GB" altLang="en-US"/>
              <a:pPr/>
              <a:t>‹#›</a:t>
            </a:fld>
            <a:endParaRPr lang="en-GB" altLang="en-US"/>
          </a:p>
        </p:txBody>
      </p:sp>
    </p:spTree>
    <p:extLst>
      <p:ext uri="{BB962C8B-B14F-4D97-AF65-F5344CB8AC3E}">
        <p14:creationId xmlns:p14="http://schemas.microsoft.com/office/powerpoint/2010/main" val="42464924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8DA47B07-24E9-B400-DA70-07C06372FE9B}"/>
              </a:ext>
            </a:extLst>
          </p:cNvPr>
          <p:cNvSpPr>
            <a:spLocks noGrp="1"/>
          </p:cNvSpPr>
          <p:nvPr>
            <p:ph type="dt" sz="half" idx="10"/>
          </p:nvPr>
        </p:nvSpPr>
        <p:spPr/>
        <p:txBody>
          <a:bodyPr/>
          <a:lstStyle>
            <a:lvl1pPr>
              <a:defRPr/>
            </a:lvl1pPr>
          </a:lstStyle>
          <a:p>
            <a:pPr>
              <a:defRPr/>
            </a:pPr>
            <a:fld id="{2C30D600-4074-47C7-BBB0-B7CE7685A526}" type="datetimeFigureOut">
              <a:rPr lang="en-GB"/>
              <a:pPr>
                <a:defRPr/>
              </a:pPr>
              <a:t>19/01/2026</a:t>
            </a:fld>
            <a:endParaRPr lang="en-GB"/>
          </a:p>
        </p:txBody>
      </p:sp>
      <p:sp>
        <p:nvSpPr>
          <p:cNvPr id="6" name="Footer Placeholder 5">
            <a:extLst>
              <a:ext uri="{FF2B5EF4-FFF2-40B4-BE49-F238E27FC236}">
                <a16:creationId xmlns:a16="http://schemas.microsoft.com/office/drawing/2014/main" id="{EEF0746F-2CBE-9CDA-4C30-712364BDFA39}"/>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8094BE45-DA7B-A729-CDD7-831F7ED46CAD}"/>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B1EF433C-376E-8342-897A-73A37AEFB57E}" type="slidenum">
              <a:rPr lang="en-GB" altLang="en-US"/>
              <a:pPr/>
              <a:t>‹#›</a:t>
            </a:fld>
            <a:endParaRPr lang="en-GB" altLang="en-US"/>
          </a:p>
        </p:txBody>
      </p:sp>
    </p:spTree>
    <p:extLst>
      <p:ext uri="{BB962C8B-B14F-4D97-AF65-F5344CB8AC3E}">
        <p14:creationId xmlns:p14="http://schemas.microsoft.com/office/powerpoint/2010/main" val="13348370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482745-B7C7-833C-4BCF-6E5CFC68420D}"/>
              </a:ext>
            </a:extLst>
          </p:cNvPr>
          <p:cNvSpPr>
            <a:spLocks noGrp="1"/>
          </p:cNvSpPr>
          <p:nvPr>
            <p:ph type="dt" sz="half" idx="10"/>
          </p:nvPr>
        </p:nvSpPr>
        <p:spPr/>
        <p:txBody>
          <a:bodyPr/>
          <a:lstStyle>
            <a:lvl1pPr>
              <a:defRPr/>
            </a:lvl1pPr>
          </a:lstStyle>
          <a:p>
            <a:pPr>
              <a:defRPr/>
            </a:pPr>
            <a:fld id="{2C30D600-4074-47C7-BBB0-B7CE7685A526}" type="datetimeFigureOut">
              <a:rPr lang="en-GB"/>
              <a:pPr>
                <a:defRPr/>
              </a:pPr>
              <a:t>19/01/2026</a:t>
            </a:fld>
            <a:endParaRPr lang="en-GB"/>
          </a:p>
        </p:txBody>
      </p:sp>
      <p:sp>
        <p:nvSpPr>
          <p:cNvPr id="5" name="Footer Placeholder 4">
            <a:extLst>
              <a:ext uri="{FF2B5EF4-FFF2-40B4-BE49-F238E27FC236}">
                <a16:creationId xmlns:a16="http://schemas.microsoft.com/office/drawing/2014/main" id="{F2B63979-314A-EE5D-9E57-6A2DF4F0E0E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112AE0FB-8A41-2E78-B70B-16CE5F30DCCD}"/>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EA4A34C1-502E-9640-918C-42768EFCFADE}" type="slidenum">
              <a:rPr lang="en-GB" altLang="en-US"/>
              <a:pPr/>
              <a:t>‹#›</a:t>
            </a:fld>
            <a:endParaRPr lang="en-GB" altLang="en-US"/>
          </a:p>
        </p:txBody>
      </p:sp>
    </p:spTree>
    <p:extLst>
      <p:ext uri="{BB962C8B-B14F-4D97-AF65-F5344CB8AC3E}">
        <p14:creationId xmlns:p14="http://schemas.microsoft.com/office/powerpoint/2010/main" val="6008205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1BD854-3E84-4FA3-C357-3B52FA852E9D}"/>
              </a:ext>
            </a:extLst>
          </p:cNvPr>
          <p:cNvSpPr>
            <a:spLocks noGrp="1"/>
          </p:cNvSpPr>
          <p:nvPr>
            <p:ph type="dt" sz="half" idx="10"/>
          </p:nvPr>
        </p:nvSpPr>
        <p:spPr/>
        <p:txBody>
          <a:bodyPr/>
          <a:lstStyle>
            <a:lvl1pPr>
              <a:defRPr/>
            </a:lvl1pPr>
          </a:lstStyle>
          <a:p>
            <a:pPr>
              <a:defRPr/>
            </a:pPr>
            <a:fld id="{2C30D600-4074-47C7-BBB0-B7CE7685A526}" type="datetimeFigureOut">
              <a:rPr lang="en-GB"/>
              <a:pPr>
                <a:defRPr/>
              </a:pPr>
              <a:t>19/01/2026</a:t>
            </a:fld>
            <a:endParaRPr lang="en-GB"/>
          </a:p>
        </p:txBody>
      </p:sp>
      <p:sp>
        <p:nvSpPr>
          <p:cNvPr id="5" name="Footer Placeholder 4">
            <a:extLst>
              <a:ext uri="{FF2B5EF4-FFF2-40B4-BE49-F238E27FC236}">
                <a16:creationId xmlns:a16="http://schemas.microsoft.com/office/drawing/2014/main" id="{F826A951-4624-BADE-49D3-D42BB1B1C488}"/>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4A20DD7-05D8-05F7-3811-7A44186097B5}"/>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16755CCD-D144-EC4A-A8B4-B8BD344CE9BB}" type="slidenum">
              <a:rPr lang="en-GB" altLang="en-US"/>
              <a:pPr/>
              <a:t>‹#›</a:t>
            </a:fld>
            <a:endParaRPr lang="en-GB" altLang="en-US"/>
          </a:p>
        </p:txBody>
      </p:sp>
    </p:spTree>
    <p:extLst>
      <p:ext uri="{BB962C8B-B14F-4D97-AF65-F5344CB8AC3E}">
        <p14:creationId xmlns:p14="http://schemas.microsoft.com/office/powerpoint/2010/main" val="2641861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e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9.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24" Type="http://schemas.openxmlformats.org/officeDocument/2006/relationships/image" Target="../media/image2.jpeg"/><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image" Target="../media/image1.png"/><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image" Target="../media/image2.jpe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a:extLst>
              <a:ext uri="{FF2B5EF4-FFF2-40B4-BE49-F238E27FC236}">
                <a16:creationId xmlns:a16="http://schemas.microsoft.com/office/drawing/2014/main" id="{7D4B1C76-26D2-DC08-194B-2D756AD21277}"/>
              </a:ext>
            </a:extLst>
          </p:cNvPr>
          <p:cNvSpPr>
            <a:spLocks noGrp="1"/>
          </p:cNvSpPr>
          <p:nvPr>
            <p:ph type="title"/>
          </p:nvPr>
        </p:nvSpPr>
        <p:spPr bwMode="auto">
          <a:xfrm>
            <a:off x="1695450" y="274638"/>
            <a:ext cx="6611938"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GB" altLang="es-ES_tradnl"/>
          </a:p>
        </p:txBody>
      </p:sp>
      <p:sp>
        <p:nvSpPr>
          <p:cNvPr id="1027" name="Espace réservé du texte 2">
            <a:extLst>
              <a:ext uri="{FF2B5EF4-FFF2-40B4-BE49-F238E27FC236}">
                <a16:creationId xmlns:a16="http://schemas.microsoft.com/office/drawing/2014/main" id="{7C5E2C40-DB51-B126-76D2-9C8C7C15C243}"/>
              </a:ext>
            </a:extLst>
          </p:cNvPr>
          <p:cNvSpPr>
            <a:spLocks noGrp="1"/>
          </p:cNvSpPr>
          <p:nvPr>
            <p:ph type="body" idx="1"/>
          </p:nvPr>
        </p:nvSpPr>
        <p:spPr bwMode="auto">
          <a:xfrm>
            <a:off x="741363" y="1498600"/>
            <a:ext cx="7566025" cy="442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ES_tradnl"/>
              <a:t>Cliquez pour modifier les styles du texte du masque</a:t>
            </a:r>
          </a:p>
          <a:p>
            <a:pPr lvl="1"/>
            <a:r>
              <a:rPr lang="en-US" altLang="es-ES_tradnl"/>
              <a:t>Deuxième niveau</a:t>
            </a:r>
          </a:p>
          <a:p>
            <a:pPr lvl="2"/>
            <a:r>
              <a:rPr lang="en-US" altLang="es-ES_tradnl"/>
              <a:t>Troisième niveau</a:t>
            </a:r>
          </a:p>
          <a:p>
            <a:pPr lvl="3"/>
            <a:r>
              <a:rPr lang="en-US" altLang="es-ES_tradnl"/>
              <a:t>Quatrième niveau</a:t>
            </a:r>
          </a:p>
          <a:p>
            <a:pPr lvl="4"/>
            <a:r>
              <a:rPr lang="en-US" altLang="es-ES_tradnl"/>
              <a:t>Cinquième niveau</a:t>
            </a:r>
            <a:endParaRPr lang="fr-FR" altLang="es-ES_tradnl"/>
          </a:p>
        </p:txBody>
      </p:sp>
      <p:sp>
        <p:nvSpPr>
          <p:cNvPr id="4" name="Espace réservé de la date 3">
            <a:extLst>
              <a:ext uri="{FF2B5EF4-FFF2-40B4-BE49-F238E27FC236}">
                <a16:creationId xmlns:a16="http://schemas.microsoft.com/office/drawing/2014/main" id="{30AE8487-ACEE-7D08-3FAC-707E6B420B9B}"/>
              </a:ext>
            </a:extLst>
          </p:cNvPr>
          <p:cNvSpPr>
            <a:spLocks noGrp="1"/>
          </p:cNvSpPr>
          <p:nvPr>
            <p:ph type="dt" sz="half" idx="2"/>
          </p:nvPr>
        </p:nvSpPr>
        <p:spPr>
          <a:xfrm>
            <a:off x="741363" y="6356350"/>
            <a:ext cx="1849437"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474747"/>
                </a:solidFill>
                <a:latin typeface="Arial" charset="0"/>
                <a:ea typeface="ＭＳ Ｐゴシック" pitchFamily="-108" charset="-128"/>
                <a:cs typeface="Arial" charset="0"/>
              </a:defRPr>
            </a:lvl1pPr>
          </a:lstStyle>
          <a:p>
            <a:pPr>
              <a:defRPr/>
            </a:pPr>
            <a:fld id="{7C12C7CB-8001-C346-8C6F-5322871D7ED9}" type="datetime1">
              <a:rPr lang="fr-FR" altLang="es-ES_tradnl"/>
              <a:pPr>
                <a:defRPr/>
              </a:pPr>
              <a:t>19/01/2026</a:t>
            </a:fld>
            <a:endParaRPr lang="fr-FR" altLang="es-ES_tradnl"/>
          </a:p>
        </p:txBody>
      </p:sp>
      <p:sp>
        <p:nvSpPr>
          <p:cNvPr id="5" name="Espace réservé du pied de page 4">
            <a:extLst>
              <a:ext uri="{FF2B5EF4-FFF2-40B4-BE49-F238E27FC236}">
                <a16:creationId xmlns:a16="http://schemas.microsoft.com/office/drawing/2014/main" id="{5A43AEF2-C588-78C7-86BB-14258F59529F}"/>
              </a:ext>
            </a:extLst>
          </p:cNvPr>
          <p:cNvSpPr>
            <a:spLocks noGrp="1"/>
          </p:cNvSpPr>
          <p:nvPr>
            <p:ph type="ftr" sz="quarter" idx="3"/>
          </p:nvPr>
        </p:nvSpPr>
        <p:spPr>
          <a:xfrm>
            <a:off x="2824163" y="6356350"/>
            <a:ext cx="32639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lumMod val="90000"/>
                    <a:lumOff val="10000"/>
                  </a:schemeClr>
                </a:solidFill>
                <a:latin typeface="Arial"/>
                <a:ea typeface="+mn-ea"/>
                <a:cs typeface="Arial"/>
              </a:defRPr>
            </a:lvl1pPr>
          </a:lstStyle>
          <a:p>
            <a:pPr>
              <a:defRPr/>
            </a:pPr>
            <a:endParaRPr lang="fr-FR"/>
          </a:p>
        </p:txBody>
      </p:sp>
      <p:pic>
        <p:nvPicPr>
          <p:cNvPr id="1030" name="Picture 9" descr="ppt">
            <a:extLst>
              <a:ext uri="{FF2B5EF4-FFF2-40B4-BE49-F238E27FC236}">
                <a16:creationId xmlns:a16="http://schemas.microsoft.com/office/drawing/2014/main" id="{EBDBD458-436F-3C9E-8030-20F0152AF180}"/>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6716713" y="6146800"/>
            <a:ext cx="2162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2" descr="Image result for right to development logo">
            <a:extLst>
              <a:ext uri="{FF2B5EF4-FFF2-40B4-BE49-F238E27FC236}">
                <a16:creationId xmlns:a16="http://schemas.microsoft.com/office/drawing/2014/main" id="{FFF833C6-6795-C99F-1BFE-D0D8063B8D61}"/>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04788" y="95250"/>
            <a:ext cx="1106487"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70" r:id="rId1"/>
    <p:sldLayoutId id="2147484753" r:id="rId2"/>
    <p:sldLayoutId id="2147484754" r:id="rId3"/>
    <p:sldLayoutId id="2147484755" r:id="rId4"/>
    <p:sldLayoutId id="2147484756" r:id="rId5"/>
    <p:sldLayoutId id="2147484757" r:id="rId6"/>
    <p:sldLayoutId id="2147484771" r:id="rId7"/>
    <p:sldLayoutId id="2147484772" r:id="rId8"/>
  </p:sldLayoutIdLst>
  <p:txStyles>
    <p:titleStyle>
      <a:lvl1pPr algn="l" defTabSz="457200" rtl="0" eaLnBrk="0" fontAlgn="base" hangingPunct="0">
        <a:spcBef>
          <a:spcPct val="0"/>
        </a:spcBef>
        <a:spcAft>
          <a:spcPct val="0"/>
        </a:spcAft>
        <a:defRPr sz="2600" b="1" kern="1200">
          <a:solidFill>
            <a:schemeClr val="tx2"/>
          </a:solidFill>
          <a:latin typeface="Arial"/>
          <a:ea typeface="ＭＳ Ｐゴシック" pitchFamily="-108" charset="-128"/>
          <a:cs typeface="Arial"/>
        </a:defRPr>
      </a:lvl1pPr>
      <a:lvl2pPr algn="l" defTabSz="457200" rtl="0" eaLnBrk="0" fontAlgn="base" hangingPunct="0">
        <a:spcBef>
          <a:spcPct val="0"/>
        </a:spcBef>
        <a:spcAft>
          <a:spcPct val="0"/>
        </a:spcAft>
        <a:defRPr sz="2600" b="1">
          <a:solidFill>
            <a:schemeClr val="tx2"/>
          </a:solidFill>
          <a:latin typeface="Arial" pitchFamily="-108" charset="0"/>
          <a:ea typeface="ＭＳ Ｐゴシック" pitchFamily="-108" charset="-128"/>
          <a:cs typeface="Arial" charset="0"/>
        </a:defRPr>
      </a:lvl2pPr>
      <a:lvl3pPr algn="l" defTabSz="457200" rtl="0" eaLnBrk="0" fontAlgn="base" hangingPunct="0">
        <a:spcBef>
          <a:spcPct val="0"/>
        </a:spcBef>
        <a:spcAft>
          <a:spcPct val="0"/>
        </a:spcAft>
        <a:defRPr sz="2600" b="1">
          <a:solidFill>
            <a:schemeClr val="tx2"/>
          </a:solidFill>
          <a:latin typeface="Arial" pitchFamily="-108" charset="0"/>
          <a:ea typeface="ＭＳ Ｐゴシック" pitchFamily="-108" charset="-128"/>
          <a:cs typeface="Arial" charset="0"/>
        </a:defRPr>
      </a:lvl3pPr>
      <a:lvl4pPr algn="l" defTabSz="457200" rtl="0" eaLnBrk="0" fontAlgn="base" hangingPunct="0">
        <a:spcBef>
          <a:spcPct val="0"/>
        </a:spcBef>
        <a:spcAft>
          <a:spcPct val="0"/>
        </a:spcAft>
        <a:defRPr sz="2600" b="1">
          <a:solidFill>
            <a:schemeClr val="tx2"/>
          </a:solidFill>
          <a:latin typeface="Arial" pitchFamily="-108" charset="0"/>
          <a:ea typeface="ＭＳ Ｐゴシック" pitchFamily="-108" charset="-128"/>
          <a:cs typeface="Arial" charset="0"/>
        </a:defRPr>
      </a:lvl4pPr>
      <a:lvl5pPr algn="l" defTabSz="457200" rtl="0" eaLnBrk="0" fontAlgn="base" hangingPunct="0">
        <a:spcBef>
          <a:spcPct val="0"/>
        </a:spcBef>
        <a:spcAft>
          <a:spcPct val="0"/>
        </a:spcAft>
        <a:defRPr sz="2600" b="1">
          <a:solidFill>
            <a:schemeClr val="tx2"/>
          </a:solidFill>
          <a:latin typeface="Arial" pitchFamily="-108" charset="0"/>
          <a:ea typeface="ＭＳ Ｐゴシック" pitchFamily="-108" charset="-128"/>
          <a:cs typeface="Arial" charset="0"/>
        </a:defRPr>
      </a:lvl5pPr>
      <a:lvl6pPr marL="457200" algn="l" defTabSz="457200" rtl="0" fontAlgn="base">
        <a:spcBef>
          <a:spcPct val="0"/>
        </a:spcBef>
        <a:spcAft>
          <a:spcPct val="0"/>
        </a:spcAft>
        <a:defRPr sz="2800">
          <a:solidFill>
            <a:schemeClr val="tx2"/>
          </a:solidFill>
          <a:latin typeface="Arial" pitchFamily="-108" charset="0"/>
          <a:ea typeface="ＭＳ Ｐゴシック" pitchFamily="-108" charset="-128"/>
        </a:defRPr>
      </a:lvl6pPr>
      <a:lvl7pPr marL="914400" algn="l" defTabSz="457200" rtl="0" fontAlgn="base">
        <a:spcBef>
          <a:spcPct val="0"/>
        </a:spcBef>
        <a:spcAft>
          <a:spcPct val="0"/>
        </a:spcAft>
        <a:defRPr sz="2800">
          <a:solidFill>
            <a:schemeClr val="tx2"/>
          </a:solidFill>
          <a:latin typeface="Arial" pitchFamily="-108" charset="0"/>
          <a:ea typeface="ＭＳ Ｐゴシック" pitchFamily="-108" charset="-128"/>
        </a:defRPr>
      </a:lvl7pPr>
      <a:lvl8pPr marL="1371600" algn="l" defTabSz="457200" rtl="0" fontAlgn="base">
        <a:spcBef>
          <a:spcPct val="0"/>
        </a:spcBef>
        <a:spcAft>
          <a:spcPct val="0"/>
        </a:spcAft>
        <a:defRPr sz="2800">
          <a:solidFill>
            <a:schemeClr val="tx2"/>
          </a:solidFill>
          <a:latin typeface="Arial" pitchFamily="-108" charset="0"/>
          <a:ea typeface="ＭＳ Ｐゴシック" pitchFamily="-108" charset="-128"/>
        </a:defRPr>
      </a:lvl8pPr>
      <a:lvl9pPr marL="1828800" algn="l" defTabSz="457200" rtl="0" fontAlgn="base">
        <a:spcBef>
          <a:spcPct val="0"/>
        </a:spcBef>
        <a:spcAft>
          <a:spcPct val="0"/>
        </a:spcAft>
        <a:defRPr sz="2800">
          <a:solidFill>
            <a:schemeClr val="tx2"/>
          </a:solidFill>
          <a:latin typeface="Arial" pitchFamily="-108" charset="0"/>
          <a:ea typeface="ＭＳ Ｐゴシック" pitchFamily="-108" charset="-128"/>
        </a:defRPr>
      </a:lvl9pPr>
    </p:titleStyle>
    <p:bodyStyle>
      <a:lvl1pPr marL="342900" indent="-342900" algn="l" defTabSz="457200" rtl="0" eaLnBrk="0" fontAlgn="base" hangingPunct="0">
        <a:spcBef>
          <a:spcPct val="20000"/>
        </a:spcBef>
        <a:spcAft>
          <a:spcPct val="0"/>
        </a:spcAft>
        <a:buClr>
          <a:schemeClr val="tx2"/>
        </a:buClr>
        <a:buFont typeface="Wingdings" pitchFamily="2" charset="2"/>
        <a:buChar char="§"/>
        <a:defRPr sz="2600" kern="1200">
          <a:solidFill>
            <a:schemeClr val="tx1"/>
          </a:solidFill>
          <a:latin typeface="Arial"/>
          <a:ea typeface="ＭＳ Ｐゴシック" pitchFamily="-108" charset="-128"/>
          <a:cs typeface="Arial"/>
        </a:defRPr>
      </a:lvl1pPr>
      <a:lvl2pPr marL="742950" indent="-285750" algn="l" defTabSz="457200" rtl="0" eaLnBrk="0" fontAlgn="base" hangingPunct="0">
        <a:spcBef>
          <a:spcPct val="20000"/>
        </a:spcBef>
        <a:spcAft>
          <a:spcPct val="0"/>
        </a:spcAft>
        <a:buClr>
          <a:schemeClr val="tx2"/>
        </a:buClr>
        <a:buFont typeface="Wingdings" pitchFamily="2" charset="2"/>
        <a:buChar char="§"/>
        <a:defRPr sz="2400" kern="1200">
          <a:solidFill>
            <a:schemeClr val="tx1"/>
          </a:solidFill>
          <a:latin typeface="Arial"/>
          <a:ea typeface="ＭＳ Ｐゴシック" pitchFamily="-108" charset="-128"/>
          <a:cs typeface="Arial"/>
        </a:defRPr>
      </a:lvl2pPr>
      <a:lvl3pPr marL="1143000" indent="-228600" algn="l" defTabSz="457200" rtl="0" eaLnBrk="0" fontAlgn="base" hangingPunct="0">
        <a:spcBef>
          <a:spcPct val="20000"/>
        </a:spcBef>
        <a:spcAft>
          <a:spcPct val="0"/>
        </a:spcAft>
        <a:buClr>
          <a:schemeClr val="tx2"/>
        </a:buClr>
        <a:buFont typeface="Wingdings" pitchFamily="2" charset="2"/>
        <a:buChar char="§"/>
        <a:defRPr sz="2200" kern="1200">
          <a:solidFill>
            <a:schemeClr val="tx1"/>
          </a:solidFill>
          <a:latin typeface="Arial"/>
          <a:ea typeface="ＭＳ Ｐゴシック" pitchFamily="-108" charset="-128"/>
          <a:cs typeface="Arial"/>
        </a:defRPr>
      </a:lvl3pPr>
      <a:lvl4pPr marL="1600200" indent="-228600" algn="l" defTabSz="457200" rtl="0" eaLnBrk="0" fontAlgn="base" hangingPunct="0">
        <a:spcBef>
          <a:spcPct val="20000"/>
        </a:spcBef>
        <a:spcAft>
          <a:spcPct val="0"/>
        </a:spcAft>
        <a:buClr>
          <a:schemeClr val="tx2"/>
        </a:buClr>
        <a:buFont typeface="Wingdings" pitchFamily="2" charset="2"/>
        <a:buChar char="§"/>
        <a:defRPr sz="2000" kern="1200">
          <a:solidFill>
            <a:schemeClr val="tx1"/>
          </a:solidFill>
          <a:latin typeface="Arial"/>
          <a:ea typeface="ＭＳ Ｐゴシック" pitchFamily="-108" charset="-128"/>
          <a:cs typeface="Arial"/>
        </a:defRPr>
      </a:lvl4pPr>
      <a:lvl5pPr marL="2057400" indent="-228600" algn="l" defTabSz="457200" rtl="0" eaLnBrk="0" fontAlgn="base" hangingPunct="0">
        <a:spcBef>
          <a:spcPct val="20000"/>
        </a:spcBef>
        <a:spcAft>
          <a:spcPct val="0"/>
        </a:spcAft>
        <a:buClr>
          <a:schemeClr val="tx2"/>
        </a:buClr>
        <a:buFont typeface="Wingdings" pitchFamily="2" charset="2"/>
        <a:buChar char="§"/>
        <a:defRPr sz="2000" kern="1200">
          <a:solidFill>
            <a:schemeClr val="tx1"/>
          </a:solidFill>
          <a:latin typeface="Arial"/>
          <a:ea typeface="ＭＳ Ｐゴシック" pitchFamily="-108"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Espaço Reservado para Título 1">
            <a:extLst>
              <a:ext uri="{FF2B5EF4-FFF2-40B4-BE49-F238E27FC236}">
                <a16:creationId xmlns:a16="http://schemas.microsoft.com/office/drawing/2014/main" id="{0FDF7423-5B2D-B064-B452-D31424A435B8}"/>
              </a:ext>
            </a:extLst>
          </p:cNvPr>
          <p:cNvSpPr>
            <a:spLocks noGrp="1"/>
          </p:cNvSpPr>
          <p:nvPr>
            <p:ph type="title"/>
          </p:nvPr>
        </p:nvSpPr>
        <p:spPr bwMode="auto">
          <a:xfrm>
            <a:off x="422275"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altLang="pt-BR"/>
              <a:t>Clique para editar o título mestre</a:t>
            </a:r>
          </a:p>
        </p:txBody>
      </p:sp>
      <p:sp>
        <p:nvSpPr>
          <p:cNvPr id="2051" name="Espaço Reservado para Texto 2">
            <a:extLst>
              <a:ext uri="{FF2B5EF4-FFF2-40B4-BE49-F238E27FC236}">
                <a16:creationId xmlns:a16="http://schemas.microsoft.com/office/drawing/2014/main" id="{3D5A007C-3A12-FD09-157E-5ED98F638251}"/>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pt-BR"/>
              <a:t>Clique para editar o texto mestre</a:t>
            </a:r>
          </a:p>
          <a:p>
            <a:pPr lvl="1"/>
            <a:r>
              <a:rPr lang="pt-BR" altLang="pt-BR"/>
              <a:t>Segundo nível</a:t>
            </a:r>
          </a:p>
          <a:p>
            <a:pPr lvl="2"/>
            <a:r>
              <a:rPr lang="pt-BR" altLang="pt-BR"/>
              <a:t>Terceiro nível</a:t>
            </a:r>
          </a:p>
          <a:p>
            <a:pPr lvl="3"/>
            <a:r>
              <a:rPr lang="pt-BR" altLang="pt-BR"/>
              <a:t>Quarto nível</a:t>
            </a:r>
          </a:p>
          <a:p>
            <a:pPr lvl="4"/>
            <a:r>
              <a:rPr lang="pt-BR" altLang="pt-BR"/>
              <a:t>Quinto nível</a:t>
            </a:r>
          </a:p>
        </p:txBody>
      </p:sp>
      <p:sp>
        <p:nvSpPr>
          <p:cNvPr id="4" name="Espaço Reservado para Data 3">
            <a:extLst>
              <a:ext uri="{FF2B5EF4-FFF2-40B4-BE49-F238E27FC236}">
                <a16:creationId xmlns:a16="http://schemas.microsoft.com/office/drawing/2014/main" id="{3AF0C6BD-CBEE-CA73-B121-BAFF93C19402}"/>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ea typeface="ＭＳ Ｐゴシック" pitchFamily="-108" charset="-128"/>
              </a:defRPr>
            </a:lvl1pPr>
          </a:lstStyle>
          <a:p>
            <a:pPr>
              <a:defRPr/>
            </a:pPr>
            <a:fld id="{04E707EA-8ED9-4170-87F6-FB38D24DFF87}" type="datetimeFigureOut">
              <a:rPr lang="pt-BR"/>
              <a:pPr>
                <a:defRPr/>
              </a:pPr>
              <a:t>19/01/2026</a:t>
            </a:fld>
            <a:endParaRPr lang="pt-BR"/>
          </a:p>
        </p:txBody>
      </p:sp>
      <p:sp>
        <p:nvSpPr>
          <p:cNvPr id="5" name="Espaço Reservado para Rodapé 4">
            <a:extLst>
              <a:ext uri="{FF2B5EF4-FFF2-40B4-BE49-F238E27FC236}">
                <a16:creationId xmlns:a16="http://schemas.microsoft.com/office/drawing/2014/main" id="{6855CE49-4DD2-7807-AF6F-61EEAF7B023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ea typeface="ＭＳ Ｐゴシック" pitchFamily="-108" charset="-128"/>
              </a:defRPr>
            </a:lvl1pPr>
          </a:lstStyle>
          <a:p>
            <a:pPr>
              <a:defRPr/>
            </a:pPr>
            <a:endParaRPr lang="pt-BR"/>
          </a:p>
        </p:txBody>
      </p:sp>
      <p:pic>
        <p:nvPicPr>
          <p:cNvPr id="2054" name="Picture 2" descr="Image result for right to development logo">
            <a:extLst>
              <a:ext uri="{FF2B5EF4-FFF2-40B4-BE49-F238E27FC236}">
                <a16:creationId xmlns:a16="http://schemas.microsoft.com/office/drawing/2014/main" id="{821EACD8-C4F1-B4F9-CCA0-972E19676C9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497263" y="158750"/>
            <a:ext cx="1474787"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9" descr="ppt">
            <a:extLst>
              <a:ext uri="{FF2B5EF4-FFF2-40B4-BE49-F238E27FC236}">
                <a16:creationId xmlns:a16="http://schemas.microsoft.com/office/drawing/2014/main" id="{696386A0-F765-5C97-8890-70679A3AFAC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716713" y="6219825"/>
            <a:ext cx="2162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58" r:id="rId1"/>
  </p:sldLayoutIdLst>
  <p:txStyles>
    <p:titleStyle>
      <a:lvl1pPr algn="ctr" rtl="0" eaLnBrk="0" fontAlgn="base" hangingPunct="0">
        <a:spcBef>
          <a:spcPct val="0"/>
        </a:spcBef>
        <a:spcAft>
          <a:spcPct val="0"/>
        </a:spcAft>
        <a:defRPr sz="4400" kern="1200">
          <a:solidFill>
            <a:srgbClr val="006600"/>
          </a:solidFill>
          <a:latin typeface="+mj-lt"/>
          <a:ea typeface="+mj-ea"/>
          <a:cs typeface="+mj-cs"/>
        </a:defRPr>
      </a:lvl1pPr>
      <a:lvl2pPr algn="ctr" rtl="0" eaLnBrk="0" fontAlgn="base" hangingPunct="0">
        <a:spcBef>
          <a:spcPct val="0"/>
        </a:spcBef>
        <a:spcAft>
          <a:spcPct val="0"/>
        </a:spcAft>
        <a:defRPr sz="4400">
          <a:solidFill>
            <a:srgbClr val="006600"/>
          </a:solidFill>
          <a:latin typeface="Calibri" pitchFamily="-108" charset="0"/>
        </a:defRPr>
      </a:lvl2pPr>
      <a:lvl3pPr algn="ctr" rtl="0" eaLnBrk="0" fontAlgn="base" hangingPunct="0">
        <a:spcBef>
          <a:spcPct val="0"/>
        </a:spcBef>
        <a:spcAft>
          <a:spcPct val="0"/>
        </a:spcAft>
        <a:defRPr sz="4400">
          <a:solidFill>
            <a:srgbClr val="006600"/>
          </a:solidFill>
          <a:latin typeface="Calibri" pitchFamily="-108" charset="0"/>
        </a:defRPr>
      </a:lvl3pPr>
      <a:lvl4pPr algn="ctr" rtl="0" eaLnBrk="0" fontAlgn="base" hangingPunct="0">
        <a:spcBef>
          <a:spcPct val="0"/>
        </a:spcBef>
        <a:spcAft>
          <a:spcPct val="0"/>
        </a:spcAft>
        <a:defRPr sz="4400">
          <a:solidFill>
            <a:srgbClr val="006600"/>
          </a:solidFill>
          <a:latin typeface="Calibri" pitchFamily="-108" charset="0"/>
        </a:defRPr>
      </a:lvl4pPr>
      <a:lvl5pPr algn="ctr" rtl="0" eaLnBrk="0" fontAlgn="base" hangingPunct="0">
        <a:spcBef>
          <a:spcPct val="0"/>
        </a:spcBef>
        <a:spcAft>
          <a:spcPct val="0"/>
        </a:spcAft>
        <a:defRPr sz="4400">
          <a:solidFill>
            <a:srgbClr val="006600"/>
          </a:solidFill>
          <a:latin typeface="Calibri" pitchFamily="-108" charset="0"/>
        </a:defRPr>
      </a:lvl5pPr>
      <a:lvl6pPr marL="457200" algn="ctr" rtl="0" fontAlgn="base">
        <a:spcBef>
          <a:spcPct val="0"/>
        </a:spcBef>
        <a:spcAft>
          <a:spcPct val="0"/>
        </a:spcAft>
        <a:defRPr sz="4400">
          <a:solidFill>
            <a:schemeClr val="bg1"/>
          </a:solidFill>
          <a:latin typeface="Calibri" pitchFamily="-108" charset="0"/>
        </a:defRPr>
      </a:lvl6pPr>
      <a:lvl7pPr marL="914400" algn="ctr" rtl="0" fontAlgn="base">
        <a:spcBef>
          <a:spcPct val="0"/>
        </a:spcBef>
        <a:spcAft>
          <a:spcPct val="0"/>
        </a:spcAft>
        <a:defRPr sz="4400">
          <a:solidFill>
            <a:schemeClr val="bg1"/>
          </a:solidFill>
          <a:latin typeface="Calibri" pitchFamily="-108" charset="0"/>
        </a:defRPr>
      </a:lvl7pPr>
      <a:lvl8pPr marL="1371600" algn="ctr" rtl="0" fontAlgn="base">
        <a:spcBef>
          <a:spcPct val="0"/>
        </a:spcBef>
        <a:spcAft>
          <a:spcPct val="0"/>
        </a:spcAft>
        <a:defRPr sz="4400">
          <a:solidFill>
            <a:schemeClr val="bg1"/>
          </a:solidFill>
          <a:latin typeface="Calibri" pitchFamily="-108" charset="0"/>
        </a:defRPr>
      </a:lvl8pPr>
      <a:lvl9pPr marL="1828800" algn="ctr" rtl="0" fontAlgn="base">
        <a:spcBef>
          <a:spcPct val="0"/>
        </a:spcBef>
        <a:spcAft>
          <a:spcPct val="0"/>
        </a:spcAft>
        <a:defRPr sz="4400">
          <a:solidFill>
            <a:schemeClr val="bg1"/>
          </a:solidFill>
          <a:latin typeface="Calibri" pitchFamily="-108"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006600"/>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006600"/>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006600"/>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006600"/>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0066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18221102-7121-BF5B-9392-C2831450F141}"/>
              </a:ext>
            </a:extLst>
          </p:cNvPr>
          <p:cNvSpPr>
            <a:spLocks noGrp="1"/>
          </p:cNvSpPr>
          <p:nvPr>
            <p:ph type="title"/>
          </p:nvPr>
        </p:nvSpPr>
        <p:spPr bwMode="auto">
          <a:xfrm>
            <a:off x="1643063" y="365125"/>
            <a:ext cx="6872287"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3075" name="Text Placeholder 2">
            <a:extLst>
              <a:ext uri="{FF2B5EF4-FFF2-40B4-BE49-F238E27FC236}">
                <a16:creationId xmlns:a16="http://schemas.microsoft.com/office/drawing/2014/main" id="{B511697C-D6EF-40AE-F61A-BA7A284A2C97}"/>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B36FA75B-1A95-20AC-7F8F-701D61DE4955}"/>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A3265079-7BF8-4B85-8373-CF66F37CBC0E}" type="datetimeFigureOut">
              <a:rPr lang="en-GB"/>
              <a:pPr>
                <a:defRPr/>
              </a:pPr>
              <a:t>19/01/2026</a:t>
            </a:fld>
            <a:endParaRPr lang="en-GB"/>
          </a:p>
        </p:txBody>
      </p:sp>
      <p:sp>
        <p:nvSpPr>
          <p:cNvPr id="5" name="Footer Placeholder 4">
            <a:extLst>
              <a:ext uri="{FF2B5EF4-FFF2-40B4-BE49-F238E27FC236}">
                <a16:creationId xmlns:a16="http://schemas.microsoft.com/office/drawing/2014/main" id="{CC5E5D9E-637D-00B1-97EB-50732611AC71}"/>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GB"/>
          </a:p>
        </p:txBody>
      </p:sp>
      <p:sp>
        <p:nvSpPr>
          <p:cNvPr id="6" name="Slide Number Placeholder 5">
            <a:extLst>
              <a:ext uri="{FF2B5EF4-FFF2-40B4-BE49-F238E27FC236}">
                <a16:creationId xmlns:a16="http://schemas.microsoft.com/office/drawing/2014/main" id="{866D6D7B-972C-3531-6DAF-7C3DBD665003}"/>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4BCE7581-02D7-8F43-BF59-F93B7F01362B}" type="slidenum">
              <a:rPr lang="en-GB" altLang="en-TR"/>
              <a:pPr/>
              <a:t>‹#›</a:t>
            </a:fld>
            <a:endParaRPr lang="en-GB" altLang="en-TR"/>
          </a:p>
        </p:txBody>
      </p:sp>
      <p:pic>
        <p:nvPicPr>
          <p:cNvPr id="3079" name="Picture 9" descr="ppt">
            <a:extLst>
              <a:ext uri="{FF2B5EF4-FFF2-40B4-BE49-F238E27FC236}">
                <a16:creationId xmlns:a16="http://schemas.microsoft.com/office/drawing/2014/main" id="{48263FC4-0CEE-7B8F-76A6-D7952303B3BA}"/>
              </a:ext>
            </a:extLst>
          </p:cNvPr>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6716713" y="6219825"/>
            <a:ext cx="2162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2" descr="Image result for right to development logo">
            <a:extLst>
              <a:ext uri="{FF2B5EF4-FFF2-40B4-BE49-F238E27FC236}">
                <a16:creationId xmlns:a16="http://schemas.microsoft.com/office/drawing/2014/main" id="{43C6F063-8FE3-AED0-908B-CE84BD80F5C7}"/>
              </a:ext>
            </a:extLst>
          </p:cNvPr>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204788" y="95250"/>
            <a:ext cx="1106487"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73" r:id="rId1"/>
    <p:sldLayoutId id="2147484774" r:id="rId2"/>
    <p:sldLayoutId id="2147484775" r:id="rId3"/>
    <p:sldLayoutId id="2147484776" r:id="rId4"/>
    <p:sldLayoutId id="2147484777" r:id="rId5"/>
    <p:sldLayoutId id="2147484778" r:id="rId6"/>
    <p:sldLayoutId id="2147484779" r:id="rId7"/>
    <p:sldLayoutId id="2147484780" r:id="rId8"/>
    <p:sldLayoutId id="2147484781" r:id="rId9"/>
    <p:sldLayoutId id="2147484782" r:id="rId10"/>
    <p:sldLayoutId id="2147484759" r:id="rId11"/>
    <p:sldLayoutId id="2147484760" r:id="rId12"/>
    <p:sldLayoutId id="2147484761" r:id="rId13"/>
    <p:sldLayoutId id="2147484762" r:id="rId14"/>
    <p:sldLayoutId id="2147484763" r:id="rId15"/>
    <p:sldLayoutId id="2147484764" r:id="rId16"/>
    <p:sldLayoutId id="2147484765" r:id="rId17"/>
    <p:sldLayoutId id="2147484766" r:id="rId18"/>
    <p:sldLayoutId id="2147484767" r:id="rId19"/>
    <p:sldLayoutId id="2147484768" r:id="rId20"/>
    <p:sldLayoutId id="2147484769" r:id="rId2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Title Placeholder 1">
            <a:extLst>
              <a:ext uri="{FF2B5EF4-FFF2-40B4-BE49-F238E27FC236}">
                <a16:creationId xmlns:a16="http://schemas.microsoft.com/office/drawing/2014/main" id="{7530F07C-2F01-FCE1-B399-322FF83D71E5}"/>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4099" name="Text Placeholder 2">
            <a:extLst>
              <a:ext uri="{FF2B5EF4-FFF2-40B4-BE49-F238E27FC236}">
                <a16:creationId xmlns:a16="http://schemas.microsoft.com/office/drawing/2014/main" id="{0FD6B297-EE93-E8AC-5061-58CF6560874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8E64FC46-113D-80BB-6AE2-62C273373789}"/>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defRPr>
            </a:lvl1pPr>
          </a:lstStyle>
          <a:p>
            <a:pPr>
              <a:defRPr/>
            </a:pPr>
            <a:fld id="{2C30D600-4074-47C7-BBB0-B7CE7685A526}" type="datetimeFigureOut">
              <a:rPr lang="en-GB"/>
              <a:pPr>
                <a:defRPr/>
              </a:pPr>
              <a:t>19/01/2026</a:t>
            </a:fld>
            <a:endParaRPr lang="en-GB"/>
          </a:p>
        </p:txBody>
      </p:sp>
      <p:sp>
        <p:nvSpPr>
          <p:cNvPr id="5" name="Footer Placeholder 4">
            <a:extLst>
              <a:ext uri="{FF2B5EF4-FFF2-40B4-BE49-F238E27FC236}">
                <a16:creationId xmlns:a16="http://schemas.microsoft.com/office/drawing/2014/main" id="{0B261506-8638-B559-1D67-7262365AF37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defRPr>
            </a:lvl1pPr>
          </a:lstStyle>
          <a:p>
            <a:pPr>
              <a:defRPr/>
            </a:pPr>
            <a:endParaRPr lang="en-GB"/>
          </a:p>
        </p:txBody>
      </p:sp>
      <p:pic>
        <p:nvPicPr>
          <p:cNvPr id="4102" name="Picture 2" descr="Image result for right to development logo">
            <a:extLst>
              <a:ext uri="{FF2B5EF4-FFF2-40B4-BE49-F238E27FC236}">
                <a16:creationId xmlns:a16="http://schemas.microsoft.com/office/drawing/2014/main" id="{26B7AB98-69F7-7E58-2C82-2231EE85D5B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9525" y="411163"/>
            <a:ext cx="8890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9" descr="ppt">
            <a:extLst>
              <a:ext uri="{FF2B5EF4-FFF2-40B4-BE49-F238E27FC236}">
                <a16:creationId xmlns:a16="http://schemas.microsoft.com/office/drawing/2014/main" id="{1A68914B-2F88-0741-2BAC-C5C43639C4D2}"/>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716713" y="6219825"/>
            <a:ext cx="2162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83" r:id="rId1"/>
    <p:sldLayoutId id="2147484784" r:id="rId2"/>
    <p:sldLayoutId id="2147484785" r:id="rId3"/>
    <p:sldLayoutId id="2147484786" r:id="rId4"/>
    <p:sldLayoutId id="2147484787" r:id="rId5"/>
    <p:sldLayoutId id="2147484788" r:id="rId6"/>
    <p:sldLayoutId id="2147484789" r:id="rId7"/>
    <p:sldLayoutId id="2147484790" r:id="rId8"/>
    <p:sldLayoutId id="2147484791" r:id="rId9"/>
    <p:sldLayoutId id="2147484792" r:id="rId10"/>
    <p:sldLayoutId id="214748479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hyperlink" Target="https://digitallibrary.un.org/record/4018149?v=pdf#files" TargetMode="External"/><Relationship Id="rId2" Type="http://schemas.openxmlformats.org/officeDocument/2006/relationships/hyperlink" Target="https://docs.un.org/en/A/HRC/RES/54/18" TargetMode="External"/><Relationship Id="rId1" Type="http://schemas.openxmlformats.org/officeDocument/2006/relationships/slideLayout" Target="../slideLayouts/slideLayout10.xml"/><Relationship Id="rId5" Type="http://schemas.openxmlformats.org/officeDocument/2006/relationships/hyperlink" Target="https://docs.un.org/en/a/res/78/203" TargetMode="External"/><Relationship Id="rId4" Type="http://schemas.openxmlformats.org/officeDocument/2006/relationships/hyperlink" Target="https://docs.un.org/en/A/HRC/54/50/Add.1"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8" Type="http://schemas.openxmlformats.org/officeDocument/2006/relationships/hyperlink" Target="http://www.african-court.org/en/images/Cases/Judgment/Application%20006-2012%20-%20African%20Commission%20on%20Human%20and%20Peoples%E2%80%99%20Rights%20v.%20the%20Republic%20of%20Kenya..pdf" TargetMode="External"/><Relationship Id="rId3" Type="http://schemas.openxmlformats.org/officeDocument/2006/relationships/hyperlink" Target="http://www.achpr.org/files/sessions/33rd/comunications/227.99/227_99_democratic_republic_of_congo___burundi_rwanda_uganda.pdf" TargetMode="External"/><Relationship Id="rId7" Type="http://schemas.openxmlformats.org/officeDocument/2006/relationships/hyperlink" Target="https://achpr.au.int/en/adopted-resolutions/resolution-preparation-general-comments-right-development" TargetMode="External"/><Relationship Id="rId2" Type="http://schemas.openxmlformats.org/officeDocument/2006/relationships/hyperlink" Target="http://www.achpr.org/files/sessions/30th/comunications/155.96/achpr30_155_96_eng.pdf" TargetMode="External"/><Relationship Id="rId1" Type="http://schemas.openxmlformats.org/officeDocument/2006/relationships/slideLayout" Target="../slideLayouts/slideLayout10.xml"/><Relationship Id="rId6" Type="http://schemas.openxmlformats.org/officeDocument/2006/relationships/hyperlink" Target="http://www.achpr.org/files/sessions/46th/comunications/276.03/achpr46_276_03_eng.pdf" TargetMode="External"/><Relationship Id="rId11" Type="http://schemas.openxmlformats.org/officeDocument/2006/relationships/image" Target="../media/image19.jpeg"/><Relationship Id="rId5" Type="http://schemas.openxmlformats.org/officeDocument/2006/relationships/hyperlink" Target="http://www.achpr.org/files/sessions/45th/comunications/279.03-296.05/achpr45_279.03_296.05_eng.pdf" TargetMode="External"/><Relationship Id="rId10" Type="http://schemas.openxmlformats.org/officeDocument/2006/relationships/image" Target="../media/image18.png"/><Relationship Id="rId4" Type="http://schemas.openxmlformats.org/officeDocument/2006/relationships/hyperlink" Target="http://www.achpr.org/files/sessions/45th/comunications/266.03/achpr45_266_03_eng.pdf" TargetMode="External"/><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10.xml"/><Relationship Id="rId1" Type="http://schemas.openxmlformats.org/officeDocument/2006/relationships/themeOverride" Target="../theme/themeOverride1.xml"/></Relationships>
</file>

<file path=ppt/slides/_rels/slide25.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4.png"/><Relationship Id="rId3" Type="http://schemas.openxmlformats.org/officeDocument/2006/relationships/hyperlink" Target="http://www.ohchr.org/Documents/Publications/FSheet37_RtD_EN.pdf" TargetMode="External"/><Relationship Id="rId7" Type="http://schemas.openxmlformats.org/officeDocument/2006/relationships/image" Target="../media/image30.png"/><Relationship Id="rId12" Type="http://schemas.openxmlformats.org/officeDocument/2006/relationships/image" Target="../media/image33.png"/><Relationship Id="rId2" Type="http://schemas.openxmlformats.org/officeDocument/2006/relationships/hyperlink" Target="http://www.ohchr.org/Documents/Issues/Development/RTD_booklet_en.pdf" TargetMode="External"/><Relationship Id="rId1" Type="http://schemas.openxmlformats.org/officeDocument/2006/relationships/slideLayout" Target="../slideLayouts/slideLayout10.xml"/><Relationship Id="rId6" Type="http://schemas.openxmlformats.org/officeDocument/2006/relationships/image" Target="../media/image29.png"/><Relationship Id="rId11" Type="http://schemas.openxmlformats.org/officeDocument/2006/relationships/hyperlink" Target="https://www.youtube.com/watch?v=I5x8clbKq5A" TargetMode="External"/><Relationship Id="rId5" Type="http://schemas.openxmlformats.org/officeDocument/2006/relationships/hyperlink" Target="http://www.ohchr.org/EN/Issues/Development/Pages/Landmarksintherecognitiondevelopmentasahumanright.aspx" TargetMode="External"/><Relationship Id="rId15" Type="http://schemas.openxmlformats.org/officeDocument/2006/relationships/hyperlink" Target="http://www.ohchr.org/EN/Issues/Development/Pages/DevelopmentIndex.aspx" TargetMode="External"/><Relationship Id="rId10" Type="http://schemas.openxmlformats.org/officeDocument/2006/relationships/hyperlink" Target="https://www.youtube.com/embed/pdKfypBTtdI" TargetMode="External"/><Relationship Id="rId4" Type="http://schemas.openxmlformats.org/officeDocument/2006/relationships/hyperlink" Target="http://www.ohchr.org/Documents/Publications/RightDevelopmentInteractive_EN.pdf" TargetMode="External"/><Relationship Id="rId9" Type="http://schemas.openxmlformats.org/officeDocument/2006/relationships/image" Target="../media/image32.png"/><Relationship Id="rId14" Type="http://schemas.openxmlformats.org/officeDocument/2006/relationships/hyperlink" Target="http://www.ohchr.org/EN/Issues/Development/Pages/InformationMaterials.aspx"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re 10">
            <a:extLst>
              <a:ext uri="{FF2B5EF4-FFF2-40B4-BE49-F238E27FC236}">
                <a16:creationId xmlns:a16="http://schemas.microsoft.com/office/drawing/2014/main" id="{38B26E88-CA7E-EFD5-038C-19EF93C20522}"/>
              </a:ext>
            </a:extLst>
          </p:cNvPr>
          <p:cNvSpPr>
            <a:spLocks noGrp="1"/>
          </p:cNvSpPr>
          <p:nvPr>
            <p:ph type="ctrTitle"/>
          </p:nvPr>
        </p:nvSpPr>
        <p:spPr>
          <a:xfrm>
            <a:off x="723900" y="2209800"/>
            <a:ext cx="7396163" cy="1149350"/>
          </a:xfrm>
        </p:spPr>
        <p:txBody>
          <a:bodyPr/>
          <a:lstStyle/>
          <a:p>
            <a:pPr algn="ctr"/>
            <a:r>
              <a:rPr lang="en-GB" altLang="es-ES_tradnl">
                <a:solidFill>
                  <a:srgbClr val="006600"/>
                </a:solidFill>
                <a:latin typeface="Arial" panose="020B0604020202020204" pitchFamily="34" charset="0"/>
                <a:ea typeface="ＭＳ Ｐゴシック" panose="020B0600070205080204" pitchFamily="34" charset="-128"/>
                <a:cs typeface="Arial" panose="020B0604020202020204" pitchFamily="34" charset="0"/>
              </a:rPr>
              <a:t/>
            </a:r>
            <a:br>
              <a:rPr lang="en-GB" altLang="es-ES_tradnl">
                <a:solidFill>
                  <a:srgbClr val="006600"/>
                </a:solidFill>
                <a:latin typeface="Arial" panose="020B0604020202020204" pitchFamily="34" charset="0"/>
                <a:ea typeface="ＭＳ Ｐゴシック" panose="020B0600070205080204" pitchFamily="34" charset="-128"/>
                <a:cs typeface="Arial" panose="020B0604020202020204" pitchFamily="34" charset="0"/>
              </a:rPr>
            </a:br>
            <a:r>
              <a:rPr lang="en-GB" altLang="es-ES_tradnl" sz="3200">
                <a:solidFill>
                  <a:srgbClr val="006600"/>
                </a:solidFill>
                <a:latin typeface="Arial" panose="020B0604020202020204" pitchFamily="34" charset="0"/>
                <a:ea typeface="ＭＳ Ｐゴシック" panose="020B0600070205080204" pitchFamily="34" charset="-128"/>
                <a:cs typeface="Arial" panose="020B0604020202020204" pitchFamily="34" charset="0"/>
              </a:rPr>
              <a:t>Development is a Human Right</a:t>
            </a:r>
          </a:p>
        </p:txBody>
      </p:sp>
      <p:pic>
        <p:nvPicPr>
          <p:cNvPr id="31747" name="Picture 12" descr="ppt_white">
            <a:extLst>
              <a:ext uri="{FF2B5EF4-FFF2-40B4-BE49-F238E27FC236}">
                <a16:creationId xmlns:a16="http://schemas.microsoft.com/office/drawing/2014/main" id="{9DA0D273-FED4-0805-144A-D1F99BF557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9938" y="5100638"/>
            <a:ext cx="414020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itre 1">
            <a:extLst>
              <a:ext uri="{FF2B5EF4-FFF2-40B4-BE49-F238E27FC236}">
                <a16:creationId xmlns:a16="http://schemas.microsoft.com/office/drawing/2014/main" id="{A7FCD23C-332A-08DF-576A-6F5382C53059}"/>
              </a:ext>
            </a:extLst>
          </p:cNvPr>
          <p:cNvSpPr>
            <a:spLocks noGrp="1"/>
          </p:cNvSpPr>
          <p:nvPr>
            <p:ph type="title"/>
          </p:nvPr>
        </p:nvSpPr>
        <p:spPr>
          <a:xfrm>
            <a:off x="1905000" y="430213"/>
            <a:ext cx="6005513" cy="1143000"/>
          </a:xfrm>
        </p:spPr>
        <p:txBody>
          <a:bodyPr rtlCol="0">
            <a:normAutofit/>
          </a:bodyPr>
          <a:lstStyle/>
          <a:p>
            <a:pPr algn="ctr" eaLnBrk="1" hangingPunct="1">
              <a:defRPr/>
            </a:pPr>
            <a:r>
              <a:rPr lang="fr-FR" altLang="es-ES_tradnl" sz="2600" dirty="0">
                <a:solidFill>
                  <a:srgbClr val="006600"/>
                </a:solidFill>
                <a:latin typeface="Calibri" panose="020F0502020204030204" pitchFamily="34" charset="0"/>
                <a:ea typeface="ＭＳ Ｐゴシック" panose="020B0600070205080204" pitchFamily="34" charset="-128"/>
                <a:cs typeface="+mn-cs"/>
              </a:rPr>
              <a:t>Contents:</a:t>
            </a:r>
          </a:p>
        </p:txBody>
      </p:sp>
      <p:sp>
        <p:nvSpPr>
          <p:cNvPr id="6" name="Retângulo de cantos arredondados 5">
            <a:extLst>
              <a:ext uri="{FF2B5EF4-FFF2-40B4-BE49-F238E27FC236}">
                <a16:creationId xmlns:a16="http://schemas.microsoft.com/office/drawing/2014/main" id="{F9DEB8CB-7100-1515-8BAC-9B42BD5037B7}"/>
              </a:ext>
            </a:extLst>
          </p:cNvPr>
          <p:cNvSpPr/>
          <p:nvPr/>
        </p:nvSpPr>
        <p:spPr>
          <a:xfrm>
            <a:off x="1279525" y="1755775"/>
            <a:ext cx="7280275" cy="3233738"/>
          </a:xfrm>
          <a:prstGeom prst="round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457200" indent="-457200" eaLnBrk="1" hangingPunct="1">
              <a:spcBef>
                <a:spcPts val="0"/>
              </a:spcBef>
              <a:spcAft>
                <a:spcPts val="1800"/>
              </a:spcAft>
              <a:buFont typeface="+mj-lt"/>
              <a:buAutoNum type="arabicPeriod"/>
              <a:defRPr/>
            </a:pPr>
            <a:r>
              <a:rPr lang="en-US" altLang="en-US" b="1" dirty="0">
                <a:solidFill>
                  <a:srgbClr val="006600"/>
                </a:solidFill>
                <a:latin typeface="+mj-lt"/>
              </a:rPr>
              <a:t>What is the Right to Development? </a:t>
            </a:r>
          </a:p>
          <a:p>
            <a:pPr marL="457200" indent="-457200" eaLnBrk="1" hangingPunct="1">
              <a:spcBef>
                <a:spcPts val="0"/>
              </a:spcBef>
              <a:spcAft>
                <a:spcPts val="1800"/>
              </a:spcAft>
              <a:buFont typeface="+mj-lt"/>
              <a:buAutoNum type="arabicPeriod"/>
              <a:defRPr/>
            </a:pPr>
            <a:r>
              <a:rPr lang="en-US" altLang="en-US" b="1" dirty="0">
                <a:solidFill>
                  <a:srgbClr val="006600"/>
                </a:solidFill>
                <a:latin typeface="+mj-lt"/>
              </a:rPr>
              <a:t>Who are the rights holders and duty bearers of the Right to Development?</a:t>
            </a:r>
          </a:p>
          <a:p>
            <a:pPr marL="457200" indent="-457200" eaLnBrk="1" hangingPunct="1">
              <a:spcBef>
                <a:spcPts val="0"/>
              </a:spcBef>
              <a:spcAft>
                <a:spcPts val="1800"/>
              </a:spcAft>
              <a:buFont typeface="+mj-lt"/>
              <a:buAutoNum type="arabicPeriod"/>
              <a:defRPr/>
            </a:pPr>
            <a:r>
              <a:rPr lang="en-US" altLang="en-US" b="1" dirty="0">
                <a:solidFill>
                  <a:srgbClr val="006600"/>
                </a:solidFill>
                <a:latin typeface="+mj-lt"/>
              </a:rPr>
              <a:t>The Right to Development in Regional Human Rights Systems and Instruments</a:t>
            </a:r>
          </a:p>
          <a:p>
            <a:pPr marL="457200" indent="-457200" eaLnBrk="1" hangingPunct="1">
              <a:spcBef>
                <a:spcPts val="0"/>
              </a:spcBef>
              <a:spcAft>
                <a:spcPts val="1800"/>
              </a:spcAft>
              <a:buFont typeface="+mj-lt"/>
              <a:buAutoNum type="arabicPeriod"/>
              <a:defRPr/>
            </a:pPr>
            <a:r>
              <a:rPr lang="en-US" altLang="en-US" b="1" dirty="0">
                <a:solidFill>
                  <a:srgbClr val="006600"/>
                </a:solidFill>
                <a:latin typeface="+mj-lt"/>
              </a:rPr>
              <a:t>The Right to Development and the 2030 Agenda / SDGs</a:t>
            </a:r>
          </a:p>
        </p:txBody>
      </p:sp>
      <p:pic>
        <p:nvPicPr>
          <p:cNvPr id="32772" name="Picture 2" descr="Image result for right to development logo">
            <a:extLst>
              <a:ext uri="{FF2B5EF4-FFF2-40B4-BE49-F238E27FC236}">
                <a16:creationId xmlns:a16="http://schemas.microsoft.com/office/drawing/2014/main" id="{FF135446-295F-7F36-390F-2BDDC50FE7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463" y="430213"/>
            <a:ext cx="1211262"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9" descr="ppt">
            <a:extLst>
              <a:ext uri="{FF2B5EF4-FFF2-40B4-BE49-F238E27FC236}">
                <a16:creationId xmlns:a16="http://schemas.microsoft.com/office/drawing/2014/main" id="{436BEB0B-CDF3-0A1A-40EE-917FA80CAF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6713" y="6219825"/>
            <a:ext cx="2162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1">
            <a:extLst>
              <a:ext uri="{FF2B5EF4-FFF2-40B4-BE49-F238E27FC236}">
                <a16:creationId xmlns:a16="http://schemas.microsoft.com/office/drawing/2014/main" id="{A4E3904B-F092-37CA-D86F-B73AF4DEE825}"/>
              </a:ext>
            </a:extLst>
          </p:cNvPr>
          <p:cNvSpPr>
            <a:spLocks noGrp="1"/>
          </p:cNvSpPr>
          <p:nvPr>
            <p:ph type="title"/>
          </p:nvPr>
        </p:nvSpPr>
        <p:spPr>
          <a:xfrm>
            <a:off x="1385888" y="452438"/>
            <a:ext cx="7645400" cy="779462"/>
          </a:xfrm>
        </p:spPr>
        <p:txBody>
          <a:bodyPr rtlCol="0">
            <a:noAutofit/>
          </a:bodyPr>
          <a:lstStyle/>
          <a:p>
            <a:pPr algn="ctr" eaLnBrk="1" hangingPunct="1">
              <a:defRPr/>
            </a:pPr>
            <a:r>
              <a:rPr lang="en-US" altLang="pt-BR" sz="2600" dirty="0">
                <a:solidFill>
                  <a:srgbClr val="006600"/>
                </a:solidFill>
                <a:latin typeface="Calibri" panose="020F0502020204030204" pitchFamily="34" charset="0"/>
                <a:ea typeface="ＭＳ Ｐゴシック" panose="020B0600070205080204" pitchFamily="34" charset="-128"/>
                <a:cs typeface="+mn-cs"/>
              </a:rPr>
              <a:t>UN Declaration on the Right to Development (1986)</a:t>
            </a:r>
            <a:endParaRPr lang="fr-FR" altLang="es-ES_tradnl" sz="2600" dirty="0">
              <a:solidFill>
                <a:srgbClr val="006600"/>
              </a:solidFill>
              <a:latin typeface="Calibri" panose="020F0502020204030204" pitchFamily="34" charset="0"/>
              <a:ea typeface="ＭＳ Ｐゴシック" panose="020B0600070205080204" pitchFamily="34" charset="-128"/>
              <a:cs typeface="+mn-cs"/>
            </a:endParaRPr>
          </a:p>
        </p:txBody>
      </p:sp>
      <p:sp>
        <p:nvSpPr>
          <p:cNvPr id="33795" name="Freeform 6">
            <a:extLst>
              <a:ext uri="{FF2B5EF4-FFF2-40B4-BE49-F238E27FC236}">
                <a16:creationId xmlns:a16="http://schemas.microsoft.com/office/drawing/2014/main" id="{F5D1875B-740C-EF30-54D2-47A605357846}"/>
              </a:ext>
            </a:extLst>
          </p:cNvPr>
          <p:cNvSpPr>
            <a:spLocks/>
          </p:cNvSpPr>
          <p:nvPr/>
        </p:nvSpPr>
        <p:spPr bwMode="blackWhite">
          <a:xfrm>
            <a:off x="566738" y="1387475"/>
            <a:ext cx="3317875" cy="4756150"/>
          </a:xfrm>
          <a:prstGeom prst="roundRect">
            <a:avLst>
              <a:gd name="adj" fmla="val 16667"/>
            </a:avLst>
          </a:prstGeom>
          <a:solidFill>
            <a:srgbClr val="E4FF97"/>
          </a:solidFill>
          <a:ln w="3175" cap="rnd">
            <a:solidFill>
              <a:srgbClr val="00642D"/>
            </a:solidFill>
            <a:round/>
            <a:headEnd/>
            <a:tailEnd/>
          </a:ln>
        </p:spPr>
        <p:txBody>
          <a:bodyPr/>
          <a:lstStyle>
            <a:lvl1pPr defTabSz="803275">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803275">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803275">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803275">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803275">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80327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80327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80327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80327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SzPct val="120000"/>
              <a:buFontTx/>
              <a:buNone/>
            </a:pPr>
            <a:endParaRPr lang="en-US" altLang="zh-CN" sz="1800" b="1" dirty="0">
              <a:solidFill>
                <a:srgbClr val="00642D"/>
              </a:solidFill>
              <a:latin typeface="Arial" panose="020B0604020202020204" pitchFamily="34" charset="0"/>
              <a:cs typeface="Arial" panose="020B0604020202020204" pitchFamily="34" charset="0"/>
            </a:endParaRPr>
          </a:p>
          <a:p>
            <a:pPr eaLnBrk="1" hangingPunct="1">
              <a:lnSpc>
                <a:spcPct val="100000"/>
              </a:lnSpc>
              <a:spcBef>
                <a:spcPct val="0"/>
              </a:spcBef>
              <a:buSzPct val="120000"/>
              <a:buFontTx/>
              <a:buNone/>
            </a:pPr>
            <a:r>
              <a:rPr lang="en-US" altLang="zh-CN" sz="1800" dirty="0">
                <a:solidFill>
                  <a:srgbClr val="00642D"/>
                </a:solidFill>
                <a:latin typeface="Arial" panose="020B0604020202020204" pitchFamily="34" charset="0"/>
                <a:cs typeface="Arial" panose="020B0604020202020204" pitchFamily="34" charset="0"/>
              </a:rPr>
              <a:t>“an inalienable human right by virtue of which every human person and all peoples are entitled to participate in, contribute to, and enjoy economic, social, cultural and political development, in which all human rights and fundamental freedoms can be fully realized” (Article 1.1)</a:t>
            </a:r>
          </a:p>
        </p:txBody>
      </p:sp>
      <p:sp>
        <p:nvSpPr>
          <p:cNvPr id="16" name="Retângulo de cantos arredondados 15">
            <a:extLst>
              <a:ext uri="{FF2B5EF4-FFF2-40B4-BE49-F238E27FC236}">
                <a16:creationId xmlns:a16="http://schemas.microsoft.com/office/drawing/2014/main" id="{03508460-2BB2-C1B2-D724-27FD20A6ECBF}"/>
              </a:ext>
            </a:extLst>
          </p:cNvPr>
          <p:cNvSpPr/>
          <p:nvPr/>
        </p:nvSpPr>
        <p:spPr>
          <a:xfrm>
            <a:off x="5111750" y="1399382"/>
            <a:ext cx="3552825" cy="1208087"/>
          </a:xfrm>
          <a:prstGeom prst="round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803384" eaLnBrk="1" hangingPunct="1">
              <a:buSzPct val="120000"/>
              <a:defRPr/>
            </a:pPr>
            <a:r>
              <a:rPr lang="en-US" altLang="zh-CN" dirty="0">
                <a:solidFill>
                  <a:srgbClr val="00642D"/>
                </a:solidFill>
                <a:ea typeface="ＭＳ Ｐゴシック" pitchFamily="-108" charset="-128"/>
              </a:rPr>
              <a:t>It is a human right, and the source of the human rights-based approach to development</a:t>
            </a:r>
          </a:p>
        </p:txBody>
      </p:sp>
      <p:sp>
        <p:nvSpPr>
          <p:cNvPr id="18" name="Retângulo de cantos arredondados 17">
            <a:extLst>
              <a:ext uri="{FF2B5EF4-FFF2-40B4-BE49-F238E27FC236}">
                <a16:creationId xmlns:a16="http://schemas.microsoft.com/office/drawing/2014/main" id="{73969A89-1CBB-7BD8-122F-CD70D3FF46B7}"/>
              </a:ext>
            </a:extLst>
          </p:cNvPr>
          <p:cNvSpPr/>
          <p:nvPr/>
        </p:nvSpPr>
        <p:spPr>
          <a:xfrm>
            <a:off x="5143497" y="2454926"/>
            <a:ext cx="3552825" cy="669925"/>
          </a:xfrm>
          <a:prstGeom prst="round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803384" eaLnBrk="1" hangingPunct="1">
              <a:buSzPct val="120000"/>
              <a:defRPr/>
            </a:pPr>
            <a:r>
              <a:rPr lang="en-US" altLang="zh-CN" dirty="0">
                <a:solidFill>
                  <a:srgbClr val="00642D"/>
                </a:solidFill>
                <a:ea typeface="ＭＳ Ｐゴシック" pitchFamily="-108" charset="-128"/>
              </a:rPr>
              <a:t>It is both individual and collective</a:t>
            </a:r>
          </a:p>
        </p:txBody>
      </p:sp>
      <p:sp>
        <p:nvSpPr>
          <p:cNvPr id="25" name="Retângulo de cantos arredondados 24">
            <a:extLst>
              <a:ext uri="{FF2B5EF4-FFF2-40B4-BE49-F238E27FC236}">
                <a16:creationId xmlns:a16="http://schemas.microsoft.com/office/drawing/2014/main" id="{FEE1C281-722A-FA76-253D-32B6C134B7A3}"/>
              </a:ext>
            </a:extLst>
          </p:cNvPr>
          <p:cNvSpPr/>
          <p:nvPr/>
        </p:nvSpPr>
        <p:spPr>
          <a:xfrm>
            <a:off x="5079997" y="3560569"/>
            <a:ext cx="3616325" cy="1790700"/>
          </a:xfrm>
          <a:prstGeom prst="round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803384" eaLnBrk="1" hangingPunct="1">
              <a:buSzPct val="120000"/>
              <a:defRPr/>
            </a:pPr>
            <a:r>
              <a:rPr lang="en-US" altLang="zh-CN" dirty="0">
                <a:solidFill>
                  <a:srgbClr val="00642D"/>
                </a:solidFill>
              </a:rPr>
              <a:t>It entitles everyone to participate in, contribute to and enjoy development in its economic, social, cultural and political dimensions</a:t>
            </a:r>
          </a:p>
        </p:txBody>
      </p:sp>
      <p:sp>
        <p:nvSpPr>
          <p:cNvPr id="23" name="Retângulo de cantos arredondados 22">
            <a:extLst>
              <a:ext uri="{FF2B5EF4-FFF2-40B4-BE49-F238E27FC236}">
                <a16:creationId xmlns:a16="http://schemas.microsoft.com/office/drawing/2014/main" id="{C4D985E0-87A7-9FF1-B068-CEC0F536D3FD}"/>
              </a:ext>
            </a:extLst>
          </p:cNvPr>
          <p:cNvSpPr/>
          <p:nvPr/>
        </p:nvSpPr>
        <p:spPr>
          <a:xfrm>
            <a:off x="5143497" y="2948182"/>
            <a:ext cx="3552825" cy="830263"/>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803384" eaLnBrk="1" hangingPunct="1">
              <a:buSzPct val="120000"/>
              <a:defRPr/>
            </a:pPr>
            <a:r>
              <a:rPr lang="en-US" altLang="zh-CN" dirty="0">
                <a:solidFill>
                  <a:srgbClr val="00642D"/>
                </a:solidFill>
                <a:ea typeface="ＭＳ Ｐゴシック" pitchFamily="-108" charset="-128"/>
              </a:rPr>
              <a:t>It has both national and international dimensions</a:t>
            </a:r>
          </a:p>
        </p:txBody>
      </p:sp>
      <p:sp>
        <p:nvSpPr>
          <p:cNvPr id="15" name="Right Arrow 14">
            <a:extLst>
              <a:ext uri="{FF2B5EF4-FFF2-40B4-BE49-F238E27FC236}">
                <a16:creationId xmlns:a16="http://schemas.microsoft.com/office/drawing/2014/main" id="{239F69C9-24B9-19EB-F2D8-3919E0313463}"/>
              </a:ext>
            </a:extLst>
          </p:cNvPr>
          <p:cNvSpPr/>
          <p:nvPr/>
        </p:nvSpPr>
        <p:spPr>
          <a:xfrm>
            <a:off x="3898898" y="3281311"/>
            <a:ext cx="1212850" cy="193675"/>
          </a:xfrm>
          <a:prstGeom prst="rightArrow">
            <a:avLst/>
          </a:prstGeom>
          <a:solidFill>
            <a:srgbClr val="00642D"/>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 name="Right Arrow 1">
            <a:extLst>
              <a:ext uri="{FF2B5EF4-FFF2-40B4-BE49-F238E27FC236}">
                <a16:creationId xmlns:a16="http://schemas.microsoft.com/office/drawing/2014/main" id="{A3709D51-D2D7-79AE-930D-D1F24554EFC8}"/>
              </a:ext>
            </a:extLst>
          </p:cNvPr>
          <p:cNvSpPr/>
          <p:nvPr/>
        </p:nvSpPr>
        <p:spPr>
          <a:xfrm>
            <a:off x="3884613" y="2693052"/>
            <a:ext cx="1212850" cy="193675"/>
          </a:xfrm>
          <a:prstGeom prst="rightArrow">
            <a:avLst/>
          </a:prstGeom>
          <a:solidFill>
            <a:srgbClr val="00642D"/>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4" name="Right Arrow 3">
            <a:extLst>
              <a:ext uri="{FF2B5EF4-FFF2-40B4-BE49-F238E27FC236}">
                <a16:creationId xmlns:a16="http://schemas.microsoft.com/office/drawing/2014/main" id="{C9A92C40-53A4-E0E2-63DE-F86FCDC130B2}"/>
              </a:ext>
            </a:extLst>
          </p:cNvPr>
          <p:cNvSpPr/>
          <p:nvPr/>
        </p:nvSpPr>
        <p:spPr>
          <a:xfrm>
            <a:off x="3884613" y="1855115"/>
            <a:ext cx="1212850" cy="193675"/>
          </a:xfrm>
          <a:prstGeom prst="rightArrow">
            <a:avLst/>
          </a:prstGeom>
          <a:solidFill>
            <a:srgbClr val="00642D"/>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5" name="Right Arrow 4">
            <a:extLst>
              <a:ext uri="{FF2B5EF4-FFF2-40B4-BE49-F238E27FC236}">
                <a16:creationId xmlns:a16="http://schemas.microsoft.com/office/drawing/2014/main" id="{8BBEC6F4-5331-73A6-F25C-78FEC9CBA71A}"/>
              </a:ext>
            </a:extLst>
          </p:cNvPr>
          <p:cNvSpPr/>
          <p:nvPr/>
        </p:nvSpPr>
        <p:spPr>
          <a:xfrm flipV="1">
            <a:off x="3898898" y="4359082"/>
            <a:ext cx="1212850" cy="193674"/>
          </a:xfrm>
          <a:prstGeom prst="rightArrow">
            <a:avLst/>
          </a:prstGeom>
          <a:solidFill>
            <a:srgbClr val="00642D"/>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7" name="TextBox 6">
            <a:extLst>
              <a:ext uri="{FF2B5EF4-FFF2-40B4-BE49-F238E27FC236}">
                <a16:creationId xmlns:a16="http://schemas.microsoft.com/office/drawing/2014/main" id="{B7E13D69-7F2F-6A0B-90EF-89E791FDAD16}"/>
              </a:ext>
            </a:extLst>
          </p:cNvPr>
          <p:cNvSpPr txBox="1"/>
          <p:nvPr/>
        </p:nvSpPr>
        <p:spPr>
          <a:xfrm>
            <a:off x="5208588" y="5296195"/>
            <a:ext cx="3577882" cy="646331"/>
          </a:xfrm>
          <a:prstGeom prst="rect">
            <a:avLst/>
          </a:prstGeom>
          <a:noFill/>
        </p:spPr>
        <p:txBody>
          <a:bodyPr wrap="square">
            <a:spAutoFit/>
          </a:bodyPr>
          <a:lstStyle/>
          <a:p>
            <a:r>
              <a:rPr lang="en-US" altLang="zh-CN" dirty="0">
                <a:solidFill>
                  <a:srgbClr val="00642D"/>
                </a:solidFill>
                <a:latin typeface="Calibri" panose="020F0502020204030204" pitchFamily="34" charset="0"/>
                <a:cs typeface="Calibri" panose="020F0502020204030204" pitchFamily="34" charset="0"/>
              </a:rPr>
              <a:t>It should enable all human rights and fundamental freedoms</a:t>
            </a:r>
            <a:endParaRPr lang="en-TR" dirty="0">
              <a:latin typeface="Calibri" panose="020F0502020204030204" pitchFamily="34" charset="0"/>
              <a:cs typeface="Calibri" panose="020F0502020204030204" pitchFamily="34" charset="0"/>
            </a:endParaRPr>
          </a:p>
        </p:txBody>
      </p:sp>
      <p:sp>
        <p:nvSpPr>
          <p:cNvPr id="9" name="Right Arrow 8">
            <a:extLst>
              <a:ext uri="{FF2B5EF4-FFF2-40B4-BE49-F238E27FC236}">
                <a16:creationId xmlns:a16="http://schemas.microsoft.com/office/drawing/2014/main" id="{EA107535-2CC3-35F4-1B4C-2FC0621BA574}"/>
              </a:ext>
            </a:extLst>
          </p:cNvPr>
          <p:cNvSpPr/>
          <p:nvPr/>
        </p:nvSpPr>
        <p:spPr>
          <a:xfrm flipV="1">
            <a:off x="3903331" y="5425687"/>
            <a:ext cx="1212850" cy="193674"/>
          </a:xfrm>
          <a:prstGeom prst="rightArrow">
            <a:avLst/>
          </a:prstGeom>
          <a:solidFill>
            <a:srgbClr val="00642D"/>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a:extLst>
              <a:ext uri="{FF2B5EF4-FFF2-40B4-BE49-F238E27FC236}">
                <a16:creationId xmlns:a16="http://schemas.microsoft.com/office/drawing/2014/main" id="{EED3C0FB-D6D4-1982-A81B-7F858E8AAF43}"/>
              </a:ext>
            </a:extLst>
          </p:cNvPr>
          <p:cNvSpPr>
            <a:spLocks noGrp="1"/>
          </p:cNvSpPr>
          <p:nvPr>
            <p:ph type="title"/>
          </p:nvPr>
        </p:nvSpPr>
        <p:spPr>
          <a:xfrm>
            <a:off x="1555750" y="200025"/>
            <a:ext cx="6340475" cy="766763"/>
          </a:xfrm>
        </p:spPr>
        <p:txBody>
          <a:bodyPr rtlCol="0">
            <a:normAutofit/>
          </a:bodyPr>
          <a:lstStyle/>
          <a:p>
            <a:pPr algn="ctr" eaLnBrk="1" hangingPunct="1">
              <a:defRPr/>
            </a:pPr>
            <a:r>
              <a:rPr lang="fr-FR" altLang="es-ES_tradnl" sz="2600" dirty="0" err="1">
                <a:solidFill>
                  <a:srgbClr val="006600"/>
                </a:solidFill>
                <a:latin typeface="Calibri" panose="020F0502020204030204" pitchFamily="34" charset="0"/>
                <a:ea typeface="ＭＳ Ｐゴシック" panose="020B0600070205080204" pitchFamily="34" charset="-128"/>
                <a:cs typeface="+mn-cs"/>
              </a:rPr>
              <a:t>Principles</a:t>
            </a:r>
            <a:r>
              <a:rPr lang="fr-FR" altLang="es-ES_tradnl" sz="2600" dirty="0">
                <a:solidFill>
                  <a:srgbClr val="006600"/>
                </a:solidFill>
                <a:latin typeface="Calibri" panose="020F0502020204030204" pitchFamily="34" charset="0"/>
                <a:ea typeface="ＭＳ Ｐゴシック" panose="020B0600070205080204" pitchFamily="34" charset="-128"/>
                <a:cs typeface="+mn-cs"/>
              </a:rPr>
              <a:t> and </a:t>
            </a:r>
            <a:r>
              <a:rPr lang="fr-FR" altLang="es-ES_tradnl" sz="2600" dirty="0" err="1">
                <a:solidFill>
                  <a:srgbClr val="006600"/>
                </a:solidFill>
                <a:latin typeface="Calibri" panose="020F0502020204030204" pitchFamily="34" charset="0"/>
                <a:ea typeface="ＭＳ Ｐゴシック" panose="020B0600070205080204" pitchFamily="34" charset="-128"/>
                <a:cs typeface="+mn-cs"/>
              </a:rPr>
              <a:t>Elements</a:t>
            </a:r>
            <a:endParaRPr lang="fr-FR" altLang="es-ES_tradnl" sz="2600" dirty="0">
              <a:solidFill>
                <a:srgbClr val="006600"/>
              </a:solidFill>
              <a:latin typeface="Calibri" panose="020F0502020204030204" pitchFamily="34" charset="0"/>
              <a:ea typeface="ＭＳ Ｐゴシック" panose="020B0600070205080204" pitchFamily="34" charset="-128"/>
              <a:cs typeface="+mn-cs"/>
            </a:endParaRPr>
          </a:p>
        </p:txBody>
      </p:sp>
      <p:pic>
        <p:nvPicPr>
          <p:cNvPr id="35843" name="Picture 1">
            <a:extLst>
              <a:ext uri="{FF2B5EF4-FFF2-40B4-BE49-F238E27FC236}">
                <a16:creationId xmlns:a16="http://schemas.microsoft.com/office/drawing/2014/main" id="{38F8BD27-E46E-3C61-B2A5-657CD184EB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913" y="3963988"/>
            <a:ext cx="1927225" cy="238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000000"/>
                </a:solidFill>
                <a:miter lim="800000"/>
                <a:headEnd/>
                <a:tailEnd/>
              </a14:hiddenLine>
            </a:ext>
          </a:extLst>
        </p:spPr>
      </p:pic>
      <p:pic>
        <p:nvPicPr>
          <p:cNvPr id="35844" name="Picture 6">
            <a:extLst>
              <a:ext uri="{FF2B5EF4-FFF2-40B4-BE49-F238E27FC236}">
                <a16:creationId xmlns:a16="http://schemas.microsoft.com/office/drawing/2014/main" id="{EE999157-0D72-04F0-5D76-7EDA01A3CA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357313"/>
            <a:ext cx="2093913" cy="231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tângulo de cantos arredondados 7">
            <a:extLst>
              <a:ext uri="{FF2B5EF4-FFF2-40B4-BE49-F238E27FC236}">
                <a16:creationId xmlns:a16="http://schemas.microsoft.com/office/drawing/2014/main" id="{EB4851AE-AC25-106B-7053-31DAD27625B1}"/>
              </a:ext>
            </a:extLst>
          </p:cNvPr>
          <p:cNvSpPr/>
          <p:nvPr/>
        </p:nvSpPr>
        <p:spPr>
          <a:xfrm>
            <a:off x="722313" y="1357313"/>
            <a:ext cx="5805487" cy="66833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b="1" dirty="0">
                <a:solidFill>
                  <a:srgbClr val="006600"/>
                </a:solidFill>
                <a:latin typeface="+mj-lt"/>
              </a:rPr>
              <a:t>People-</a:t>
            </a:r>
            <a:r>
              <a:rPr lang="en-US" altLang="en-US" b="1" dirty="0" err="1">
                <a:solidFill>
                  <a:srgbClr val="006600"/>
                </a:solidFill>
                <a:latin typeface="+mj-lt"/>
              </a:rPr>
              <a:t>centred</a:t>
            </a:r>
            <a:r>
              <a:rPr lang="en-US" altLang="en-US" b="1" dirty="0">
                <a:solidFill>
                  <a:srgbClr val="006600"/>
                </a:solidFill>
                <a:latin typeface="+mj-lt"/>
              </a:rPr>
              <a:t> development</a:t>
            </a:r>
            <a:r>
              <a:rPr lang="en-GB" altLang="en-US" b="1" dirty="0">
                <a:solidFill>
                  <a:srgbClr val="006600"/>
                </a:solidFill>
                <a:latin typeface="+mj-lt"/>
              </a:rPr>
              <a:t>:</a:t>
            </a:r>
            <a:r>
              <a:rPr lang="en-US" altLang="en-US" b="1" dirty="0">
                <a:solidFill>
                  <a:srgbClr val="006600"/>
                </a:solidFill>
                <a:latin typeface="+mj-lt"/>
              </a:rPr>
              <a:t> </a:t>
            </a:r>
            <a:r>
              <a:rPr lang="en-US" altLang="en-US" dirty="0">
                <a:solidFill>
                  <a:srgbClr val="006600"/>
                </a:solidFill>
                <a:latin typeface="+mj-lt"/>
              </a:rPr>
              <a:t>“The human person” is the central subject, participant and beneficiary of development</a:t>
            </a:r>
            <a:r>
              <a:rPr lang="en-US" altLang="en-US" b="1" dirty="0">
                <a:solidFill>
                  <a:srgbClr val="006600"/>
                </a:solidFill>
                <a:latin typeface="+mj-lt"/>
              </a:rPr>
              <a:t> </a:t>
            </a:r>
          </a:p>
        </p:txBody>
      </p:sp>
      <p:sp>
        <p:nvSpPr>
          <p:cNvPr id="9" name="Retângulo de cantos arredondados 8">
            <a:extLst>
              <a:ext uri="{FF2B5EF4-FFF2-40B4-BE49-F238E27FC236}">
                <a16:creationId xmlns:a16="http://schemas.microsoft.com/office/drawing/2014/main" id="{058AF465-8403-0560-3FFE-EB34F6620F2C}"/>
              </a:ext>
            </a:extLst>
          </p:cNvPr>
          <p:cNvSpPr/>
          <p:nvPr/>
        </p:nvSpPr>
        <p:spPr>
          <a:xfrm>
            <a:off x="696913" y="2133600"/>
            <a:ext cx="5830887" cy="9239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b="1" dirty="0">
                <a:solidFill>
                  <a:srgbClr val="006600"/>
                </a:solidFill>
                <a:latin typeface="+mj-lt"/>
              </a:rPr>
              <a:t>A human rights-based approach: </a:t>
            </a:r>
            <a:r>
              <a:rPr lang="en-US" altLang="en-US" dirty="0">
                <a:solidFill>
                  <a:srgbClr val="006600"/>
                </a:solidFill>
                <a:latin typeface="+mj-lt"/>
              </a:rPr>
              <a:t>Development should be carried out in a manner “in which all human rights and fundamental freedoms can be fully realized”</a:t>
            </a:r>
          </a:p>
        </p:txBody>
      </p:sp>
      <p:sp>
        <p:nvSpPr>
          <p:cNvPr id="10" name="Retângulo de cantos arredondados 9">
            <a:extLst>
              <a:ext uri="{FF2B5EF4-FFF2-40B4-BE49-F238E27FC236}">
                <a16:creationId xmlns:a16="http://schemas.microsoft.com/office/drawing/2014/main" id="{C267B8DB-FD00-C761-4A8C-FDC66A6149AC}"/>
              </a:ext>
            </a:extLst>
          </p:cNvPr>
          <p:cNvSpPr/>
          <p:nvPr/>
        </p:nvSpPr>
        <p:spPr>
          <a:xfrm>
            <a:off x="3103563" y="4522788"/>
            <a:ext cx="5708650" cy="6699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b="1" dirty="0">
                <a:solidFill>
                  <a:srgbClr val="006600"/>
                </a:solidFill>
                <a:latin typeface="+mj-lt"/>
              </a:rPr>
              <a:t>Equity: </a:t>
            </a:r>
            <a:r>
              <a:rPr lang="en-US" altLang="en-US" dirty="0">
                <a:solidFill>
                  <a:srgbClr val="006600"/>
                </a:solidFill>
                <a:latin typeface="+mj-lt"/>
              </a:rPr>
              <a:t>“Fair distribution of the benefits” of development</a:t>
            </a:r>
          </a:p>
        </p:txBody>
      </p:sp>
      <p:sp>
        <p:nvSpPr>
          <p:cNvPr id="11" name="Retângulo de cantos arredondados 10">
            <a:extLst>
              <a:ext uri="{FF2B5EF4-FFF2-40B4-BE49-F238E27FC236}">
                <a16:creationId xmlns:a16="http://schemas.microsoft.com/office/drawing/2014/main" id="{126D71B0-9BC7-1940-F541-E1586095340F}"/>
              </a:ext>
            </a:extLst>
          </p:cNvPr>
          <p:cNvSpPr/>
          <p:nvPr/>
        </p:nvSpPr>
        <p:spPr>
          <a:xfrm>
            <a:off x="722313" y="3130550"/>
            <a:ext cx="5730875" cy="66833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b="1" dirty="0">
                <a:solidFill>
                  <a:srgbClr val="006600"/>
                </a:solidFill>
                <a:latin typeface="+mj-lt"/>
              </a:rPr>
              <a:t>Participation</a:t>
            </a:r>
            <a:r>
              <a:rPr lang="en-US" altLang="en-US" dirty="0">
                <a:solidFill>
                  <a:srgbClr val="006600"/>
                </a:solidFill>
                <a:latin typeface="+mj-lt"/>
              </a:rPr>
              <a:t>: “Active, free and meaningful participation” of all individuals and peoples </a:t>
            </a:r>
          </a:p>
        </p:txBody>
      </p:sp>
      <p:sp>
        <p:nvSpPr>
          <p:cNvPr id="13" name="Retângulo de cantos arredondados 12">
            <a:extLst>
              <a:ext uri="{FF2B5EF4-FFF2-40B4-BE49-F238E27FC236}">
                <a16:creationId xmlns:a16="http://schemas.microsoft.com/office/drawing/2014/main" id="{A8C961DC-BAE3-3D96-F48B-D937EF401D1C}"/>
              </a:ext>
            </a:extLst>
          </p:cNvPr>
          <p:cNvSpPr/>
          <p:nvPr/>
        </p:nvSpPr>
        <p:spPr>
          <a:xfrm>
            <a:off x="3103563" y="5199063"/>
            <a:ext cx="5708650" cy="66833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b="1" dirty="0">
                <a:solidFill>
                  <a:srgbClr val="006600"/>
                </a:solidFill>
                <a:latin typeface="+mj-lt"/>
              </a:rPr>
              <a:t>Right of peoples to self-determination </a:t>
            </a:r>
            <a:r>
              <a:rPr lang="en-US" altLang="en-US" dirty="0">
                <a:solidFill>
                  <a:srgbClr val="006600"/>
                </a:solidFill>
                <a:latin typeface="+mj-lt"/>
              </a:rPr>
              <a:t>including full sover­eignty over all their natural wealth and resources</a:t>
            </a:r>
          </a:p>
        </p:txBody>
      </p:sp>
      <p:sp>
        <p:nvSpPr>
          <p:cNvPr id="14" name="Retângulo de cantos arredondados 13">
            <a:extLst>
              <a:ext uri="{FF2B5EF4-FFF2-40B4-BE49-F238E27FC236}">
                <a16:creationId xmlns:a16="http://schemas.microsoft.com/office/drawing/2014/main" id="{4267021C-7538-DE00-96AE-AA9FFD979AE4}"/>
              </a:ext>
            </a:extLst>
          </p:cNvPr>
          <p:cNvSpPr/>
          <p:nvPr/>
        </p:nvSpPr>
        <p:spPr>
          <a:xfrm>
            <a:off x="3103563" y="3963988"/>
            <a:ext cx="5708650" cy="66833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b="1" dirty="0">
                <a:solidFill>
                  <a:srgbClr val="006600"/>
                </a:solidFill>
                <a:latin typeface="+mj-lt"/>
              </a:rPr>
              <a:t>Non-discrimination: </a:t>
            </a:r>
            <a:r>
              <a:rPr lang="en-US" altLang="en-US" dirty="0">
                <a:solidFill>
                  <a:srgbClr val="006600"/>
                </a:solidFill>
                <a:latin typeface="+mj-lt"/>
              </a:rPr>
              <a:t>“No distinction as to race, sex, language or religion”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C33F5987-1689-3759-742D-551A262D89B1}"/>
              </a:ext>
            </a:extLst>
          </p:cNvPr>
          <p:cNvSpPr>
            <a:spLocks noGrp="1"/>
          </p:cNvSpPr>
          <p:nvPr>
            <p:ph type="title" idx="4294967295"/>
          </p:nvPr>
        </p:nvSpPr>
        <p:spPr>
          <a:xfrm>
            <a:off x="0" y="166688"/>
            <a:ext cx="46038" cy="46037"/>
          </a:xfrm>
        </p:spPr>
        <p:txBody>
          <a:bodyPr/>
          <a:lstStyle/>
          <a:p>
            <a:r>
              <a:rPr lang="fr-CH" altLang="en-US">
                <a:latin typeface="Arial" panose="020B0604020202020204" pitchFamily="34" charset="0"/>
                <a:ea typeface="ＭＳ Ｐゴシック" panose="020B0600070205080204" pitchFamily="34" charset="-128"/>
                <a:cs typeface="Arial" panose="020B0604020202020204" pitchFamily="34" charset="0"/>
              </a:rPr>
              <a:t>  </a:t>
            </a:r>
            <a:endParaRPr lang="en-GB" altLang="en-US">
              <a:latin typeface="Arial" panose="020B0604020202020204" pitchFamily="34" charset="0"/>
              <a:ea typeface="ＭＳ Ｐゴシック" panose="020B0600070205080204" pitchFamily="34" charset="-128"/>
              <a:cs typeface="Arial" panose="020B0604020202020204" pitchFamily="34" charset="0"/>
            </a:endParaRPr>
          </a:p>
        </p:txBody>
      </p:sp>
      <p:sp>
        <p:nvSpPr>
          <p:cNvPr id="5" name="Retângulo de cantos arredondados 4">
            <a:extLst>
              <a:ext uri="{FF2B5EF4-FFF2-40B4-BE49-F238E27FC236}">
                <a16:creationId xmlns:a16="http://schemas.microsoft.com/office/drawing/2014/main" id="{BA2EE744-08FE-58C3-A18D-8B04B9B73B0B}"/>
              </a:ext>
            </a:extLst>
          </p:cNvPr>
          <p:cNvSpPr/>
          <p:nvPr/>
        </p:nvSpPr>
        <p:spPr>
          <a:xfrm>
            <a:off x="539173" y="1417637"/>
            <a:ext cx="3884057" cy="1196975"/>
          </a:xfrm>
          <a:prstGeom prst="roundRect">
            <a:avLst/>
          </a:prstGeom>
          <a:solidFill>
            <a:srgbClr val="F3FFD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extrusionH="76200" prstMaterial="metal">
            <a:bevelT w="88900" h="88900"/>
            <a:extrusionClr>
              <a:srgbClr val="006600"/>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dirty="0">
                <a:solidFill>
                  <a:srgbClr val="006600"/>
                </a:solidFill>
                <a:cs typeface="Arial" panose="020B0604020202020204" pitchFamily="34" charset="0"/>
              </a:rPr>
              <a:t>Like all human rights, the principles of equality, non-discrimination, participation, accountability and transparency are intrinsic to the RTD</a:t>
            </a:r>
          </a:p>
        </p:txBody>
      </p:sp>
      <p:sp>
        <p:nvSpPr>
          <p:cNvPr id="7" name="Retângulo de cantos arredondados 6">
            <a:extLst>
              <a:ext uri="{FF2B5EF4-FFF2-40B4-BE49-F238E27FC236}">
                <a16:creationId xmlns:a16="http://schemas.microsoft.com/office/drawing/2014/main" id="{40CA4095-CCAD-950C-E274-B37F14B743B6}"/>
              </a:ext>
            </a:extLst>
          </p:cNvPr>
          <p:cNvSpPr/>
          <p:nvPr/>
        </p:nvSpPr>
        <p:spPr>
          <a:xfrm>
            <a:off x="539173" y="2722563"/>
            <a:ext cx="3884057" cy="1184275"/>
          </a:xfrm>
          <a:prstGeom prst="round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extrusionH="76200" prstMaterial="metal">
            <a:bevelT w="88900" h="88900"/>
            <a:extrusionClr>
              <a:srgbClr val="006600"/>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dirty="0">
                <a:solidFill>
                  <a:srgbClr val="006600"/>
                </a:solidFill>
                <a:cs typeface="Arial" panose="020B0604020202020204" pitchFamily="34" charset="0"/>
              </a:rPr>
              <a:t>Development is a comprehensive economic, social, cultural and political process, which aims at the constant improvement of human well-being</a:t>
            </a:r>
          </a:p>
        </p:txBody>
      </p:sp>
      <p:sp>
        <p:nvSpPr>
          <p:cNvPr id="9" name="Retângulo de cantos arredondados 8">
            <a:extLst>
              <a:ext uri="{FF2B5EF4-FFF2-40B4-BE49-F238E27FC236}">
                <a16:creationId xmlns:a16="http://schemas.microsoft.com/office/drawing/2014/main" id="{F733147A-8847-D0B7-3560-915305959F6B}"/>
              </a:ext>
            </a:extLst>
          </p:cNvPr>
          <p:cNvSpPr/>
          <p:nvPr/>
        </p:nvSpPr>
        <p:spPr>
          <a:xfrm>
            <a:off x="539173" y="4043363"/>
            <a:ext cx="3884057" cy="1116012"/>
          </a:xfrm>
          <a:prstGeom prst="roundRect">
            <a:avLst/>
          </a:prstGeom>
          <a:solidFill>
            <a:srgbClr val="F3FFD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extrusionH="76200" prstMaterial="metal">
            <a:bevelT w="88900" h="88900"/>
            <a:extrusionClr>
              <a:srgbClr val="006600"/>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dirty="0">
                <a:solidFill>
                  <a:srgbClr val="006600"/>
                </a:solidFill>
              </a:rPr>
              <a:t>The human person is the central subject, active participant and beneficiary of the RTD</a:t>
            </a:r>
          </a:p>
        </p:txBody>
      </p:sp>
      <p:sp>
        <p:nvSpPr>
          <p:cNvPr id="10" name="Retângulo de cantos arredondados 9">
            <a:extLst>
              <a:ext uri="{FF2B5EF4-FFF2-40B4-BE49-F238E27FC236}">
                <a16:creationId xmlns:a16="http://schemas.microsoft.com/office/drawing/2014/main" id="{D3B218D3-F263-6CD0-515D-5853A6A6B04A}"/>
              </a:ext>
            </a:extLst>
          </p:cNvPr>
          <p:cNvSpPr/>
          <p:nvPr/>
        </p:nvSpPr>
        <p:spPr>
          <a:xfrm>
            <a:off x="539173" y="5276850"/>
            <a:ext cx="3884057" cy="1130300"/>
          </a:xfrm>
          <a:prstGeom prst="round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extrusionH="76200" prstMaterial="metal">
            <a:bevelT w="88900" h="88900"/>
            <a:extrusionClr>
              <a:srgbClr val="006600"/>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dirty="0">
                <a:solidFill>
                  <a:srgbClr val="006600"/>
                </a:solidFill>
              </a:rPr>
              <a:t>States must act to eliminate human rights violations of all forms</a:t>
            </a:r>
          </a:p>
        </p:txBody>
      </p:sp>
      <p:sp>
        <p:nvSpPr>
          <p:cNvPr id="11" name="Retângulo de cantos arredondados 10">
            <a:extLst>
              <a:ext uri="{FF2B5EF4-FFF2-40B4-BE49-F238E27FC236}">
                <a16:creationId xmlns:a16="http://schemas.microsoft.com/office/drawing/2014/main" id="{D281E724-EDA5-EFFA-7E1D-D00BBABAA2B2}"/>
              </a:ext>
            </a:extLst>
          </p:cNvPr>
          <p:cNvSpPr/>
          <p:nvPr/>
        </p:nvSpPr>
        <p:spPr>
          <a:xfrm>
            <a:off x="4829464" y="1287463"/>
            <a:ext cx="4055918" cy="1062037"/>
          </a:xfrm>
          <a:prstGeom prst="round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extrusionH="76200" prstMaterial="metal">
            <a:bevelT w="88900" h="88900"/>
            <a:extrusionClr>
              <a:srgbClr val="006600"/>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fr-CH" altLang="en-US" dirty="0">
                <a:solidFill>
                  <a:srgbClr val="006600"/>
                </a:solidFill>
                <a:cs typeface="Arial" panose="020B0604020202020204" pitchFamily="34" charset="0"/>
              </a:rPr>
              <a:t>States </a:t>
            </a:r>
            <a:r>
              <a:rPr lang="fr-CH" altLang="en-US" dirty="0" err="1">
                <a:solidFill>
                  <a:srgbClr val="006600"/>
                </a:solidFill>
                <a:cs typeface="Arial" panose="020B0604020202020204" pitchFamily="34" charset="0"/>
              </a:rPr>
              <a:t>should</a:t>
            </a:r>
            <a:r>
              <a:rPr lang="fr-CH" altLang="en-US" dirty="0">
                <a:solidFill>
                  <a:srgbClr val="006600"/>
                </a:solidFill>
                <a:cs typeface="Arial" panose="020B0604020202020204" pitchFamily="34" charset="0"/>
              </a:rPr>
              <a:t> </a:t>
            </a:r>
            <a:r>
              <a:rPr lang="fr-CH" altLang="en-US" dirty="0" err="1">
                <a:solidFill>
                  <a:srgbClr val="006600"/>
                </a:solidFill>
                <a:cs typeface="Arial" panose="020B0604020202020204" pitchFamily="34" charset="0"/>
              </a:rPr>
              <a:t>promote</a:t>
            </a:r>
            <a:r>
              <a:rPr lang="fr-CH" altLang="en-US" dirty="0">
                <a:solidFill>
                  <a:srgbClr val="006600"/>
                </a:solidFill>
                <a:cs typeface="Arial" panose="020B0604020202020204" pitchFamily="34" charset="0"/>
              </a:rPr>
              <a:t> international </a:t>
            </a:r>
            <a:r>
              <a:rPr lang="fr-CH" altLang="en-US" dirty="0" err="1">
                <a:solidFill>
                  <a:srgbClr val="006600"/>
                </a:solidFill>
                <a:cs typeface="Arial" panose="020B0604020202020204" pitchFamily="34" charset="0"/>
              </a:rPr>
              <a:t>peace</a:t>
            </a:r>
            <a:r>
              <a:rPr lang="fr-CH" altLang="en-US" dirty="0">
                <a:solidFill>
                  <a:srgbClr val="006600"/>
                </a:solidFill>
                <a:cs typeface="Arial" panose="020B0604020202020204" pitchFamily="34" charset="0"/>
              </a:rPr>
              <a:t> and </a:t>
            </a:r>
            <a:r>
              <a:rPr lang="fr-CH" altLang="en-US" dirty="0" err="1">
                <a:solidFill>
                  <a:srgbClr val="006600"/>
                </a:solidFill>
                <a:cs typeface="Arial" panose="020B0604020202020204" pitchFamily="34" charset="0"/>
              </a:rPr>
              <a:t>security</a:t>
            </a:r>
            <a:r>
              <a:rPr lang="fr-CH" altLang="en-US" dirty="0">
                <a:solidFill>
                  <a:srgbClr val="006600"/>
                </a:solidFill>
                <a:cs typeface="Arial" panose="020B0604020202020204" pitchFamily="34" charset="0"/>
              </a:rPr>
              <a:t> and </a:t>
            </a:r>
            <a:r>
              <a:rPr lang="fr-CH" altLang="en-US" dirty="0" err="1">
                <a:solidFill>
                  <a:srgbClr val="006600"/>
                </a:solidFill>
                <a:cs typeface="Arial" panose="020B0604020202020204" pitchFamily="34" charset="0"/>
              </a:rPr>
              <a:t>disarmament</a:t>
            </a:r>
            <a:r>
              <a:rPr lang="fr-CH" altLang="en-US" dirty="0">
                <a:solidFill>
                  <a:srgbClr val="006600"/>
                </a:solidFill>
                <a:cs typeface="Arial" panose="020B0604020202020204" pitchFamily="34" charset="0"/>
              </a:rPr>
              <a:t> and use </a:t>
            </a:r>
            <a:r>
              <a:rPr lang="fr-CH" altLang="en-US" dirty="0" err="1">
                <a:solidFill>
                  <a:srgbClr val="006600"/>
                </a:solidFill>
                <a:cs typeface="Arial" panose="020B0604020202020204" pitchFamily="34" charset="0"/>
              </a:rPr>
              <a:t>released</a:t>
            </a:r>
            <a:r>
              <a:rPr lang="fr-CH" altLang="en-US" dirty="0">
                <a:solidFill>
                  <a:srgbClr val="006600"/>
                </a:solidFill>
                <a:cs typeface="Arial" panose="020B0604020202020204" pitchFamily="34" charset="0"/>
              </a:rPr>
              <a:t> </a:t>
            </a:r>
            <a:r>
              <a:rPr lang="fr-CH" altLang="en-US" dirty="0" err="1">
                <a:solidFill>
                  <a:srgbClr val="006600"/>
                </a:solidFill>
                <a:cs typeface="Arial" panose="020B0604020202020204" pitchFamily="34" charset="0"/>
              </a:rPr>
              <a:t>resources</a:t>
            </a:r>
            <a:r>
              <a:rPr lang="fr-CH" altLang="en-US" dirty="0">
                <a:solidFill>
                  <a:srgbClr val="006600"/>
                </a:solidFill>
                <a:cs typeface="Arial" panose="020B0604020202020204" pitchFamily="34" charset="0"/>
              </a:rPr>
              <a:t> for </a:t>
            </a:r>
            <a:r>
              <a:rPr lang="fr-CH" altLang="en-US" dirty="0" err="1">
                <a:solidFill>
                  <a:srgbClr val="006600"/>
                </a:solidFill>
                <a:cs typeface="Arial" panose="020B0604020202020204" pitchFamily="34" charset="0"/>
              </a:rPr>
              <a:t>development</a:t>
            </a:r>
            <a:endParaRPr lang="fr-CH" altLang="en-US" dirty="0">
              <a:solidFill>
                <a:srgbClr val="006600"/>
              </a:solidFill>
              <a:cs typeface="Arial" panose="020B0604020202020204" pitchFamily="34" charset="0"/>
            </a:endParaRPr>
          </a:p>
        </p:txBody>
      </p:sp>
      <p:sp>
        <p:nvSpPr>
          <p:cNvPr id="12" name="Retângulo de cantos arredondados 11">
            <a:extLst>
              <a:ext uri="{FF2B5EF4-FFF2-40B4-BE49-F238E27FC236}">
                <a16:creationId xmlns:a16="http://schemas.microsoft.com/office/drawing/2014/main" id="{954670FE-44B0-5C6F-4A49-371D4F846EEE}"/>
              </a:ext>
            </a:extLst>
          </p:cNvPr>
          <p:cNvSpPr/>
          <p:nvPr/>
        </p:nvSpPr>
        <p:spPr>
          <a:xfrm>
            <a:off x="4829464" y="2476500"/>
            <a:ext cx="4055918" cy="1054100"/>
          </a:xfrm>
          <a:prstGeom prst="roundRect">
            <a:avLst/>
          </a:prstGeom>
          <a:solidFill>
            <a:srgbClr val="F3FFD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extrusionH="76200" prstMaterial="metal">
            <a:bevelT w="88900" h="88900"/>
            <a:extrusionClr>
              <a:srgbClr val="006600"/>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dirty="0">
                <a:solidFill>
                  <a:srgbClr val="006600"/>
                </a:solidFill>
              </a:rPr>
              <a:t>Equality of opportunity for development is a prerogative for both nations and individuals who make up nations</a:t>
            </a:r>
          </a:p>
        </p:txBody>
      </p:sp>
      <p:sp>
        <p:nvSpPr>
          <p:cNvPr id="13" name="Retângulo de cantos arredondados 12">
            <a:extLst>
              <a:ext uri="{FF2B5EF4-FFF2-40B4-BE49-F238E27FC236}">
                <a16:creationId xmlns:a16="http://schemas.microsoft.com/office/drawing/2014/main" id="{6E4976C1-1806-D98B-D725-683136716497}"/>
              </a:ext>
            </a:extLst>
          </p:cNvPr>
          <p:cNvSpPr/>
          <p:nvPr/>
        </p:nvSpPr>
        <p:spPr>
          <a:xfrm>
            <a:off x="4829464" y="3665538"/>
            <a:ext cx="4055918" cy="1133475"/>
          </a:xfrm>
          <a:prstGeom prst="round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extrusionH="76200" prstMaterial="metal">
            <a:bevelT w="88900" h="88900"/>
            <a:extrusionClr>
              <a:srgbClr val="006600"/>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dirty="0">
                <a:solidFill>
                  <a:srgbClr val="006600"/>
                </a:solidFill>
              </a:rPr>
              <a:t>States have a duty to cooperate to create an enabling local and global environment for development and to eliminate obstacles to development</a:t>
            </a:r>
          </a:p>
        </p:txBody>
      </p:sp>
      <p:sp>
        <p:nvSpPr>
          <p:cNvPr id="14" name="Retângulo de cantos arredondados 13">
            <a:extLst>
              <a:ext uri="{FF2B5EF4-FFF2-40B4-BE49-F238E27FC236}">
                <a16:creationId xmlns:a16="http://schemas.microsoft.com/office/drawing/2014/main" id="{4B0C8E3A-FA23-4951-1332-B863C8640D07}"/>
              </a:ext>
            </a:extLst>
          </p:cNvPr>
          <p:cNvSpPr/>
          <p:nvPr/>
        </p:nvSpPr>
        <p:spPr>
          <a:xfrm>
            <a:off x="4829464" y="4937125"/>
            <a:ext cx="4055918" cy="1130300"/>
          </a:xfrm>
          <a:prstGeom prst="roundRect">
            <a:avLst/>
          </a:prstGeom>
          <a:solidFill>
            <a:srgbClr val="F3FFD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extrusionH="76200" prstMaterial="metal">
            <a:bevelT w="88900" h="88900"/>
            <a:extrusionClr>
              <a:srgbClr val="006600"/>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dirty="0">
                <a:solidFill>
                  <a:srgbClr val="006600"/>
                </a:solidFill>
              </a:rPr>
              <a:t>The RTD requires appropriate national and international development policies and an enabling social and international order  to realize all rights and freedoms</a:t>
            </a:r>
          </a:p>
        </p:txBody>
      </p:sp>
      <p:sp>
        <p:nvSpPr>
          <p:cNvPr id="22539" name="Titre 1">
            <a:extLst>
              <a:ext uri="{FF2B5EF4-FFF2-40B4-BE49-F238E27FC236}">
                <a16:creationId xmlns:a16="http://schemas.microsoft.com/office/drawing/2014/main" id="{A37FA025-C981-EB8B-A48B-E5115CD08C54}"/>
              </a:ext>
            </a:extLst>
          </p:cNvPr>
          <p:cNvSpPr txBox="1">
            <a:spLocks/>
          </p:cNvSpPr>
          <p:nvPr/>
        </p:nvSpPr>
        <p:spPr bwMode="auto">
          <a:xfrm>
            <a:off x="1249363" y="382588"/>
            <a:ext cx="709930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Font typeface="Wingdings" pitchFamily="2" charset="2"/>
              <a:buChar char="§"/>
              <a:defRPr sz="2600">
                <a:solidFill>
                  <a:schemeClr val="tx1"/>
                </a:solidFill>
                <a:latin typeface="Arial" pitchFamily="34" charset="0"/>
                <a:ea typeface="ＭＳ Ｐゴシック" pitchFamily="34" charset="-128"/>
                <a:cs typeface="Arial" pitchFamily="34" charset="0"/>
              </a:defRPr>
            </a:lvl1pPr>
            <a:lvl2pPr marL="742950" indent="-285750" eaLnBrk="0" hangingPunct="0">
              <a:spcBef>
                <a:spcPct val="20000"/>
              </a:spcBef>
              <a:buClr>
                <a:schemeClr val="tx2"/>
              </a:buClr>
              <a:buFont typeface="Wingdings" pitchFamily="2" charset="2"/>
              <a:buChar char="§"/>
              <a:defRPr sz="2400">
                <a:solidFill>
                  <a:schemeClr val="tx1"/>
                </a:solidFill>
                <a:latin typeface="Arial" pitchFamily="34" charset="0"/>
                <a:ea typeface="ＭＳ Ｐゴシック" pitchFamily="34" charset="-128"/>
                <a:cs typeface="Arial" pitchFamily="34" charset="0"/>
              </a:defRPr>
            </a:lvl2pPr>
            <a:lvl3pPr marL="1143000" indent="-228600" eaLnBrk="0" hangingPunct="0">
              <a:spcBef>
                <a:spcPct val="20000"/>
              </a:spcBef>
              <a:buClr>
                <a:schemeClr val="tx2"/>
              </a:buClr>
              <a:buFont typeface="Wingdings" pitchFamily="2" charset="2"/>
              <a:buChar char="§"/>
              <a:defRPr sz="2200">
                <a:solidFill>
                  <a:schemeClr val="tx1"/>
                </a:solidFill>
                <a:latin typeface="Arial" pitchFamily="34" charset="0"/>
                <a:ea typeface="ＭＳ Ｐゴシック" pitchFamily="34" charset="-128"/>
                <a:cs typeface="Arial" pitchFamily="34" charset="0"/>
              </a:defRPr>
            </a:lvl3pPr>
            <a:lvl4pPr marL="1600200" indent="-228600" eaLnBrk="0" hangingPunct="0">
              <a:spcBef>
                <a:spcPct val="20000"/>
              </a:spcBef>
              <a:buClr>
                <a:schemeClr val="tx2"/>
              </a:buClr>
              <a:buFont typeface="Wingdings" pitchFamily="2" charset="2"/>
              <a:buChar char="§"/>
              <a:defRPr sz="2000">
                <a:solidFill>
                  <a:schemeClr val="tx1"/>
                </a:solidFill>
                <a:latin typeface="Arial" pitchFamily="34" charset="0"/>
                <a:ea typeface="ＭＳ Ｐゴシック" pitchFamily="34" charset="-128"/>
                <a:cs typeface="Arial" pitchFamily="34" charset="0"/>
              </a:defRPr>
            </a:lvl4pPr>
            <a:lvl5pPr marL="2057400" indent="-228600" eaLnBrk="0" hangingPunct="0">
              <a:spcBef>
                <a:spcPct val="20000"/>
              </a:spcBef>
              <a:buClr>
                <a:schemeClr val="tx2"/>
              </a:buClr>
              <a:buFont typeface="Wingdings" pitchFamily="2" charset="2"/>
              <a:buChar char="§"/>
              <a:defRPr sz="2000">
                <a:solidFill>
                  <a:schemeClr val="tx1"/>
                </a:solidFill>
                <a:latin typeface="Arial" pitchFamily="34" charset="0"/>
                <a:ea typeface="ＭＳ Ｐゴシック" pitchFamily="34" charset="-128"/>
                <a:cs typeface="Arial" pitchFamily="34" charset="0"/>
              </a:defRPr>
            </a:lvl5pPr>
            <a:lvl6pPr marL="25146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pitchFamily="34" charset="0"/>
                <a:ea typeface="ＭＳ Ｐゴシック" pitchFamily="34" charset="-128"/>
                <a:cs typeface="Arial" pitchFamily="34" charset="0"/>
              </a:defRPr>
            </a:lvl6pPr>
            <a:lvl7pPr marL="29718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pitchFamily="34" charset="0"/>
                <a:ea typeface="ＭＳ Ｐゴシック" pitchFamily="34" charset="-128"/>
                <a:cs typeface="Arial" pitchFamily="34" charset="0"/>
              </a:defRPr>
            </a:lvl7pPr>
            <a:lvl8pPr marL="34290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pitchFamily="34" charset="0"/>
                <a:ea typeface="ＭＳ Ｐゴシック" pitchFamily="34" charset="-128"/>
                <a:cs typeface="Arial" pitchFamily="34" charset="0"/>
              </a:defRPr>
            </a:lvl8pPr>
            <a:lvl9pPr marL="38862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pitchFamily="34" charset="0"/>
                <a:ea typeface="ＭＳ Ｐゴシック" pitchFamily="34" charset="-128"/>
                <a:cs typeface="Arial" pitchFamily="34" charset="0"/>
              </a:defRPr>
            </a:lvl9pPr>
          </a:lstStyle>
          <a:p>
            <a:pPr algn="ctr" defTabSz="914400" eaLnBrk="1" hangingPunct="1">
              <a:lnSpc>
                <a:spcPct val="90000"/>
              </a:lnSpc>
              <a:spcBef>
                <a:spcPct val="0"/>
              </a:spcBef>
              <a:buClrTx/>
              <a:buFont typeface="Wingdings" pitchFamily="2" charset="2"/>
              <a:buNone/>
              <a:defRPr/>
            </a:pPr>
            <a:r>
              <a:rPr lang="fr-FR" altLang="es-ES_tradnl" dirty="0" err="1">
                <a:solidFill>
                  <a:srgbClr val="006600"/>
                </a:solidFill>
                <a:latin typeface="Calibri" panose="020F0502020204030204" pitchFamily="34" charset="0"/>
                <a:cs typeface="+mn-cs"/>
              </a:rPr>
              <a:t>Principles</a:t>
            </a:r>
            <a:r>
              <a:rPr lang="fr-FR" altLang="es-ES_tradnl" dirty="0">
                <a:solidFill>
                  <a:srgbClr val="006600"/>
                </a:solidFill>
                <a:latin typeface="Calibri" panose="020F0502020204030204" pitchFamily="34" charset="0"/>
                <a:cs typeface="+mn-cs"/>
              </a:rPr>
              <a:t> and </a:t>
            </a:r>
            <a:r>
              <a:rPr lang="fr-FR" altLang="es-ES_tradnl" dirty="0" err="1">
                <a:solidFill>
                  <a:srgbClr val="006600"/>
                </a:solidFill>
                <a:latin typeface="Calibri" panose="020F0502020204030204" pitchFamily="34" charset="0"/>
                <a:cs typeface="+mn-cs"/>
              </a:rPr>
              <a:t>Elements</a:t>
            </a:r>
            <a:r>
              <a:rPr lang="fr-FR" altLang="es-ES_tradnl" dirty="0">
                <a:solidFill>
                  <a:srgbClr val="006600"/>
                </a:solidFill>
                <a:latin typeface="Calibri" panose="020F0502020204030204" pitchFamily="34" charset="0"/>
                <a:cs typeface="+mn-cs"/>
              </a:rPr>
              <a:t> (</a:t>
            </a:r>
            <a:r>
              <a:rPr lang="fr-FR" altLang="es-ES_tradnl" dirty="0" err="1">
                <a:solidFill>
                  <a:srgbClr val="006600"/>
                </a:solidFill>
                <a:latin typeface="Calibri" panose="020F0502020204030204" pitchFamily="34" charset="0"/>
                <a:cs typeface="+mn-cs"/>
              </a:rPr>
              <a:t>cont’d</a:t>
            </a:r>
            <a:r>
              <a:rPr lang="fr-FR" altLang="es-ES_tradnl" dirty="0">
                <a:solidFill>
                  <a:srgbClr val="006600"/>
                </a:solidFill>
                <a:latin typeface="Calibri" panose="020F0502020204030204" pitchFamily="34" charset="0"/>
                <a:cs typeface="+mn-cs"/>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6E2E5D5B-F4E0-0D54-CE24-3AC042494754}"/>
              </a:ext>
            </a:extLst>
          </p:cNvPr>
          <p:cNvSpPr>
            <a:spLocks noGrp="1"/>
          </p:cNvSpPr>
          <p:nvPr>
            <p:ph type="title"/>
          </p:nvPr>
        </p:nvSpPr>
        <p:spPr>
          <a:xfrm>
            <a:off x="1376363" y="303213"/>
            <a:ext cx="7767637" cy="911225"/>
          </a:xfrm>
        </p:spPr>
        <p:txBody>
          <a:bodyPr rtlCol="0">
            <a:normAutofit/>
          </a:bodyPr>
          <a:lstStyle/>
          <a:p>
            <a:pPr algn="ctr" eaLnBrk="1" hangingPunct="1">
              <a:defRPr/>
            </a:pPr>
            <a:r>
              <a:rPr lang="en-US" altLang="en-US" sz="2600" dirty="0">
                <a:solidFill>
                  <a:srgbClr val="006600"/>
                </a:solidFill>
                <a:latin typeface="Calibri" panose="020F0502020204030204" pitchFamily="34" charset="0"/>
                <a:ea typeface="ＭＳ Ｐゴシック" pitchFamily="34" charset="-128"/>
                <a:cs typeface="+mn-cs"/>
              </a:rPr>
              <a:t>Who are the rights holders and duty bearers </a:t>
            </a:r>
            <a:br>
              <a:rPr lang="en-US" altLang="en-US" sz="2600" dirty="0">
                <a:solidFill>
                  <a:srgbClr val="006600"/>
                </a:solidFill>
                <a:latin typeface="Calibri" panose="020F0502020204030204" pitchFamily="34" charset="0"/>
                <a:ea typeface="ＭＳ Ｐゴシック" pitchFamily="34" charset="-128"/>
                <a:cs typeface="+mn-cs"/>
              </a:rPr>
            </a:br>
            <a:r>
              <a:rPr lang="en-US" altLang="en-US" sz="2600" dirty="0">
                <a:solidFill>
                  <a:srgbClr val="006600"/>
                </a:solidFill>
                <a:latin typeface="Calibri" panose="020F0502020204030204" pitchFamily="34" charset="0"/>
                <a:ea typeface="ＭＳ Ｐゴシック" pitchFamily="34" charset="-128"/>
                <a:cs typeface="+mn-cs"/>
              </a:rPr>
              <a:t>of the right to development?</a:t>
            </a:r>
            <a:endParaRPr lang="en-GB" altLang="en-US" sz="2600" dirty="0">
              <a:solidFill>
                <a:srgbClr val="006600"/>
              </a:solidFill>
              <a:latin typeface="Calibri" panose="020F0502020204030204" pitchFamily="34" charset="0"/>
              <a:ea typeface="ＭＳ Ｐゴシック" pitchFamily="34" charset="-128"/>
              <a:cs typeface="+mn-cs"/>
            </a:endParaRPr>
          </a:p>
        </p:txBody>
      </p:sp>
      <p:sp>
        <p:nvSpPr>
          <p:cNvPr id="6" name="Retângulo de cantos arredondados 5">
            <a:extLst>
              <a:ext uri="{FF2B5EF4-FFF2-40B4-BE49-F238E27FC236}">
                <a16:creationId xmlns:a16="http://schemas.microsoft.com/office/drawing/2014/main" id="{E29622DC-9D41-CD9D-0BFD-C196A4173F83}"/>
              </a:ext>
            </a:extLst>
          </p:cNvPr>
          <p:cNvSpPr/>
          <p:nvPr/>
        </p:nvSpPr>
        <p:spPr>
          <a:xfrm>
            <a:off x="1084263" y="1531938"/>
            <a:ext cx="6634162" cy="1230312"/>
          </a:xfrm>
          <a:prstGeom prst="roundRect">
            <a:avLst>
              <a:gd name="adj" fmla="val 95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b="1" dirty="0">
                <a:solidFill>
                  <a:srgbClr val="006600"/>
                </a:solidFill>
                <a:cs typeface="Arial" panose="020B0604020202020204" pitchFamily="34" charset="0"/>
              </a:rPr>
              <a:t>Rights Holders: The human being, both individually and collectively </a:t>
            </a:r>
          </a:p>
          <a:p>
            <a:pPr marL="742950" lvl="1" indent="-285750" eaLnBrk="1" hangingPunct="1">
              <a:spcBef>
                <a:spcPts val="0"/>
              </a:spcBef>
              <a:spcAft>
                <a:spcPts val="600"/>
              </a:spcAft>
              <a:buFont typeface="Arial" panose="020B0604020202020204" pitchFamily="34" charset="0"/>
              <a:buChar char="•"/>
              <a:defRPr/>
            </a:pPr>
            <a:r>
              <a:rPr lang="en-US" altLang="en-US" sz="1600" dirty="0">
                <a:solidFill>
                  <a:srgbClr val="006600"/>
                </a:solidFill>
                <a:cs typeface="Arial" panose="020B0604020202020204" pitchFamily="34" charset="0"/>
              </a:rPr>
              <a:t>All individuals</a:t>
            </a:r>
          </a:p>
          <a:p>
            <a:pPr marL="742950" lvl="1" indent="-285750" eaLnBrk="1" hangingPunct="1">
              <a:spcBef>
                <a:spcPts val="0"/>
              </a:spcBef>
              <a:spcAft>
                <a:spcPts val="600"/>
              </a:spcAft>
              <a:buFont typeface="Arial" panose="020B0604020202020204" pitchFamily="34" charset="0"/>
              <a:buChar char="•"/>
              <a:defRPr/>
            </a:pPr>
            <a:r>
              <a:rPr lang="en-US" altLang="en-US" sz="1600" dirty="0">
                <a:solidFill>
                  <a:srgbClr val="006600"/>
                </a:solidFill>
                <a:cs typeface="Arial" panose="020B0604020202020204" pitchFamily="34" charset="0"/>
              </a:rPr>
              <a:t>All peoples and the entire population</a:t>
            </a:r>
          </a:p>
        </p:txBody>
      </p:sp>
      <p:sp>
        <p:nvSpPr>
          <p:cNvPr id="7" name="Retângulo de cantos arredondados 6">
            <a:extLst>
              <a:ext uri="{FF2B5EF4-FFF2-40B4-BE49-F238E27FC236}">
                <a16:creationId xmlns:a16="http://schemas.microsoft.com/office/drawing/2014/main" id="{C6768130-AD14-69C0-9E76-F7FE7F2BE042}"/>
              </a:ext>
            </a:extLst>
          </p:cNvPr>
          <p:cNvSpPr/>
          <p:nvPr/>
        </p:nvSpPr>
        <p:spPr>
          <a:xfrm>
            <a:off x="1084263" y="2762250"/>
            <a:ext cx="7197725" cy="3152775"/>
          </a:xfrm>
          <a:prstGeom prst="roundRect">
            <a:avLst>
              <a:gd name="adj" fmla="val 473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b="1" dirty="0">
                <a:solidFill>
                  <a:srgbClr val="006600"/>
                </a:solidFill>
              </a:rPr>
              <a:t>Duty bearers:</a:t>
            </a:r>
          </a:p>
          <a:p>
            <a:pPr marL="285750" indent="-285750" eaLnBrk="1" hangingPunct="1">
              <a:spcBef>
                <a:spcPts val="0"/>
              </a:spcBef>
              <a:spcAft>
                <a:spcPts val="600"/>
              </a:spcAft>
              <a:buFont typeface="Arial" panose="020B0604020202020204" pitchFamily="34" charset="0"/>
              <a:buChar char="•"/>
              <a:defRPr/>
            </a:pPr>
            <a:r>
              <a:rPr lang="en-US" altLang="en-US" b="1" dirty="0">
                <a:solidFill>
                  <a:srgbClr val="006600"/>
                </a:solidFill>
              </a:rPr>
              <a:t>States have the primary responsibility to respect, protect and fulfil the RTD at three levels (A/HRC/15/WG.2/TF/2/Add.2, )</a:t>
            </a:r>
          </a:p>
          <a:p>
            <a:pPr marL="1077913" lvl="1" indent="-174625" eaLnBrk="1" hangingPunct="1">
              <a:spcBef>
                <a:spcPts val="0"/>
              </a:spcBef>
              <a:spcAft>
                <a:spcPts val="600"/>
              </a:spcAft>
              <a:defRPr/>
            </a:pPr>
            <a:r>
              <a:rPr lang="en-US" altLang="en-US" sz="1600" dirty="0" err="1">
                <a:solidFill>
                  <a:srgbClr val="006600"/>
                </a:solidFill>
              </a:rPr>
              <a:t>i</a:t>
            </a:r>
            <a:r>
              <a:rPr lang="en-US" altLang="en-US" sz="1600" dirty="0">
                <a:solidFill>
                  <a:srgbClr val="006600"/>
                </a:solidFill>
              </a:rPr>
              <a:t>) Internally through national policies and </a:t>
            </a:r>
            <a:r>
              <a:rPr lang="en-US" altLang="en-US" sz="1600" dirty="0" err="1">
                <a:solidFill>
                  <a:srgbClr val="006600"/>
                </a:solidFill>
              </a:rPr>
              <a:t>programmes</a:t>
            </a:r>
            <a:endParaRPr lang="en-US" altLang="en-US" sz="1600" dirty="0">
              <a:solidFill>
                <a:srgbClr val="006600"/>
              </a:solidFill>
            </a:endParaRPr>
          </a:p>
          <a:p>
            <a:pPr marL="1077913" lvl="1" indent="-174625" eaLnBrk="1" hangingPunct="1">
              <a:spcBef>
                <a:spcPts val="0"/>
              </a:spcBef>
              <a:spcAft>
                <a:spcPts val="600"/>
              </a:spcAft>
              <a:defRPr/>
            </a:pPr>
            <a:r>
              <a:rPr lang="en-US" altLang="en-US" sz="1600" dirty="0">
                <a:solidFill>
                  <a:srgbClr val="006600"/>
                </a:solidFill>
              </a:rPr>
              <a:t>ii) Internationally, through policies extending beyond their jurisdictions</a:t>
            </a:r>
          </a:p>
          <a:p>
            <a:pPr marL="1077913" lvl="1" indent="-174625" eaLnBrk="1" hangingPunct="1">
              <a:spcBef>
                <a:spcPts val="0"/>
              </a:spcBef>
              <a:spcAft>
                <a:spcPts val="600"/>
              </a:spcAft>
              <a:defRPr/>
            </a:pPr>
            <a:r>
              <a:rPr lang="en-US" altLang="en-US" sz="1600" dirty="0">
                <a:solidFill>
                  <a:srgbClr val="006600"/>
                </a:solidFill>
              </a:rPr>
              <a:t>iii) Collectively, through global and regional partnerships</a:t>
            </a:r>
          </a:p>
          <a:p>
            <a:pPr marL="285750" indent="-285750" eaLnBrk="1" hangingPunct="1">
              <a:spcBef>
                <a:spcPts val="0"/>
              </a:spcBef>
              <a:spcAft>
                <a:spcPts val="600"/>
              </a:spcAft>
              <a:buFont typeface="Arial" panose="020B0604020202020204" pitchFamily="34" charset="0"/>
              <a:buChar char="•"/>
              <a:defRPr/>
            </a:pPr>
            <a:r>
              <a:rPr lang="en-US" altLang="en-US" b="1" dirty="0">
                <a:solidFill>
                  <a:srgbClr val="006600"/>
                </a:solidFill>
              </a:rPr>
              <a:t>International Community</a:t>
            </a:r>
          </a:p>
          <a:p>
            <a:pPr marL="285750" indent="-285750" eaLnBrk="1" hangingPunct="1">
              <a:spcBef>
                <a:spcPts val="0"/>
              </a:spcBef>
              <a:spcAft>
                <a:spcPts val="600"/>
              </a:spcAft>
              <a:buFont typeface="Arial" panose="020B0604020202020204" pitchFamily="34" charset="0"/>
              <a:buChar char="•"/>
              <a:defRPr/>
            </a:pPr>
            <a:r>
              <a:rPr lang="en-US" altLang="en-US" b="1" dirty="0">
                <a:solidFill>
                  <a:srgbClr val="006600"/>
                </a:solidFill>
              </a:rPr>
              <a:t>All human beings, and all those whose actions and/or omissions have an impact on human rights and on the environment in which these rights are fulfilled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6">
            <a:extLst>
              <a:ext uri="{FF2B5EF4-FFF2-40B4-BE49-F238E27FC236}">
                <a16:creationId xmlns:a16="http://schemas.microsoft.com/office/drawing/2014/main" id="{058978F6-0567-2CBC-820E-5446BE15D4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6119" y="1903412"/>
            <a:ext cx="2325687" cy="1525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6" name="Retângulo de cantos arredondados 5">
            <a:extLst>
              <a:ext uri="{FF2B5EF4-FFF2-40B4-BE49-F238E27FC236}">
                <a16:creationId xmlns:a16="http://schemas.microsoft.com/office/drawing/2014/main" id="{B40417E3-3477-2D84-7491-B6DEAE324EAC}"/>
              </a:ext>
            </a:extLst>
          </p:cNvPr>
          <p:cNvSpPr/>
          <p:nvPr/>
        </p:nvSpPr>
        <p:spPr>
          <a:xfrm>
            <a:off x="283580" y="1166570"/>
            <a:ext cx="8108226" cy="5509429"/>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hangingPunct="1">
              <a:spcBef>
                <a:spcPts val="0"/>
              </a:spcBef>
              <a:spcAft>
                <a:spcPts val="1800"/>
              </a:spcAft>
              <a:buFont typeface="Arial" panose="020B0604020202020204" pitchFamily="34" charset="0"/>
              <a:buChar char="•"/>
            </a:pPr>
            <a:r>
              <a:rPr lang="fr-CH" altLang="en-US" sz="1500" dirty="0">
                <a:solidFill>
                  <a:srgbClr val="006600"/>
                </a:solidFill>
              </a:rPr>
              <a:t>United Nations </a:t>
            </a:r>
            <a:r>
              <a:rPr lang="fr-CH" altLang="en-US" sz="1500" dirty="0" err="1">
                <a:solidFill>
                  <a:srgbClr val="006600"/>
                </a:solidFill>
              </a:rPr>
              <a:t>Declaration</a:t>
            </a:r>
            <a:r>
              <a:rPr lang="fr-CH" altLang="en-US" sz="1500" dirty="0">
                <a:solidFill>
                  <a:srgbClr val="006600"/>
                </a:solidFill>
              </a:rPr>
              <a:t> on the Right to </a:t>
            </a:r>
            <a:r>
              <a:rPr lang="fr-CH" altLang="en-US" sz="1500" dirty="0" err="1">
                <a:solidFill>
                  <a:srgbClr val="006600"/>
                </a:solidFill>
              </a:rPr>
              <a:t>Development</a:t>
            </a:r>
            <a:endParaRPr lang="fr-CH" altLang="en-US" sz="1500" dirty="0">
              <a:solidFill>
                <a:srgbClr val="006600"/>
              </a:solidFill>
            </a:endParaRPr>
          </a:p>
          <a:p>
            <a:pPr marL="342900" indent="-342900" eaLnBrk="1" hangingPunct="1">
              <a:spcBef>
                <a:spcPts val="0"/>
              </a:spcBef>
              <a:spcAft>
                <a:spcPts val="1800"/>
              </a:spcAft>
              <a:buFont typeface="Arial" panose="020B0604020202020204" pitchFamily="34" charset="0"/>
              <a:buChar char="•"/>
            </a:pPr>
            <a:r>
              <a:rPr lang="en-US" sz="1500" dirty="0">
                <a:solidFill>
                  <a:srgbClr val="006600"/>
                </a:solidFill>
              </a:rPr>
              <a:t>Inter-American Human Rights System</a:t>
            </a:r>
          </a:p>
          <a:p>
            <a:pPr marL="342900" indent="-342900" eaLnBrk="1" hangingPunct="1">
              <a:spcBef>
                <a:spcPts val="0"/>
              </a:spcBef>
              <a:spcAft>
                <a:spcPts val="1800"/>
              </a:spcAft>
              <a:buFont typeface="Arial" panose="020B0604020202020204" pitchFamily="34" charset="0"/>
              <a:buChar char="•"/>
            </a:pPr>
            <a:r>
              <a:rPr lang="en-US" sz="1500" dirty="0">
                <a:solidFill>
                  <a:srgbClr val="006600"/>
                </a:solidFill>
              </a:rPr>
              <a:t>African Human Rights System</a:t>
            </a:r>
          </a:p>
          <a:p>
            <a:pPr marL="342900" indent="-342900" eaLnBrk="1" hangingPunct="1">
              <a:spcBef>
                <a:spcPts val="0"/>
              </a:spcBef>
              <a:spcAft>
                <a:spcPts val="1800"/>
              </a:spcAft>
              <a:buFont typeface="Arial" panose="020B0604020202020204" pitchFamily="34" charset="0"/>
              <a:buChar char="•"/>
            </a:pPr>
            <a:r>
              <a:rPr lang="en-US" sz="1500" dirty="0">
                <a:solidFill>
                  <a:srgbClr val="006600"/>
                </a:solidFill>
              </a:rPr>
              <a:t>Arab Charter on Human Rights</a:t>
            </a:r>
          </a:p>
          <a:p>
            <a:pPr marL="342900" indent="-342900" eaLnBrk="1" hangingPunct="1">
              <a:spcBef>
                <a:spcPts val="0"/>
              </a:spcBef>
              <a:spcAft>
                <a:spcPts val="1800"/>
              </a:spcAft>
              <a:buFont typeface="Arial" panose="020B0604020202020204" pitchFamily="34" charset="0"/>
              <a:buChar char="•"/>
              <a:defRPr/>
            </a:pPr>
            <a:r>
              <a:rPr lang="fr-CH" altLang="en-US" sz="1500" dirty="0">
                <a:solidFill>
                  <a:srgbClr val="006600"/>
                </a:solidFill>
              </a:rPr>
              <a:t>Association of </a:t>
            </a:r>
            <a:r>
              <a:rPr lang="fr-CH" altLang="en-US" sz="1500" dirty="0" err="1">
                <a:solidFill>
                  <a:srgbClr val="006600"/>
                </a:solidFill>
              </a:rPr>
              <a:t>Southeast</a:t>
            </a:r>
            <a:r>
              <a:rPr lang="fr-CH" altLang="en-US" sz="1500" dirty="0">
                <a:solidFill>
                  <a:srgbClr val="006600"/>
                </a:solidFill>
              </a:rPr>
              <a:t> Asian Nations (ASEAN) Human </a:t>
            </a:r>
            <a:r>
              <a:rPr lang="fr-CH" altLang="en-US" sz="1500" dirty="0" err="1">
                <a:solidFill>
                  <a:srgbClr val="006600"/>
                </a:solidFill>
              </a:rPr>
              <a:t>Rights</a:t>
            </a:r>
            <a:r>
              <a:rPr lang="fr-CH" altLang="en-US" sz="1500" dirty="0">
                <a:solidFill>
                  <a:srgbClr val="006600"/>
                </a:solidFill>
              </a:rPr>
              <a:t> </a:t>
            </a:r>
            <a:r>
              <a:rPr lang="fr-CH" altLang="en-US" sz="1500" dirty="0" err="1">
                <a:solidFill>
                  <a:srgbClr val="006600"/>
                </a:solidFill>
              </a:rPr>
              <a:t>Declaration</a:t>
            </a:r>
            <a:endParaRPr lang="fr-CH" altLang="en-US" sz="1500" dirty="0">
              <a:solidFill>
                <a:srgbClr val="006600"/>
              </a:solidFill>
            </a:endParaRPr>
          </a:p>
          <a:p>
            <a:pPr marL="342900" indent="-342900" eaLnBrk="1" hangingPunct="1">
              <a:spcBef>
                <a:spcPts val="0"/>
              </a:spcBef>
              <a:spcAft>
                <a:spcPts val="1800"/>
              </a:spcAft>
              <a:buFont typeface="Arial" panose="020B0604020202020204" pitchFamily="34" charset="0"/>
              <a:buChar char="•"/>
              <a:defRPr/>
            </a:pPr>
            <a:r>
              <a:rPr lang="fr-CH" altLang="en-US" sz="1500" dirty="0">
                <a:solidFill>
                  <a:srgbClr val="006600"/>
                </a:solidFill>
              </a:rPr>
              <a:t>OIC Independent Permanent Human </a:t>
            </a:r>
            <a:r>
              <a:rPr lang="fr-CH" altLang="en-US" sz="1500" dirty="0" err="1">
                <a:solidFill>
                  <a:srgbClr val="006600"/>
                </a:solidFill>
              </a:rPr>
              <a:t>Rights</a:t>
            </a:r>
            <a:r>
              <a:rPr lang="fr-CH" altLang="en-US" sz="1500" dirty="0">
                <a:solidFill>
                  <a:srgbClr val="006600"/>
                </a:solidFill>
              </a:rPr>
              <a:t> Commission – Abu Dhabi </a:t>
            </a:r>
            <a:r>
              <a:rPr lang="fr-CH" altLang="en-US" sz="1500" dirty="0" err="1">
                <a:solidFill>
                  <a:srgbClr val="006600"/>
                </a:solidFill>
              </a:rPr>
              <a:t>Declaration</a:t>
            </a:r>
            <a:endParaRPr lang="fr-CH" altLang="en-US" sz="1500" dirty="0">
              <a:solidFill>
                <a:srgbClr val="006600"/>
              </a:solidFill>
            </a:endParaRPr>
          </a:p>
          <a:p>
            <a:pPr marL="342900" indent="-342900" eaLnBrk="1" hangingPunct="1">
              <a:spcBef>
                <a:spcPts val="0"/>
              </a:spcBef>
              <a:spcAft>
                <a:spcPts val="1800"/>
              </a:spcAft>
              <a:buFont typeface="Arial" panose="020B0604020202020204" pitchFamily="34" charset="0"/>
              <a:buChar char="•"/>
              <a:defRPr/>
            </a:pPr>
            <a:r>
              <a:rPr lang="fr-CH" altLang="en-US" sz="1500" dirty="0">
                <a:solidFill>
                  <a:srgbClr val="006600"/>
                </a:solidFill>
              </a:rPr>
              <a:t>ASEAN </a:t>
            </a:r>
            <a:r>
              <a:rPr lang="fr-CH" altLang="en-US" sz="1500" dirty="0" err="1">
                <a:solidFill>
                  <a:srgbClr val="006600"/>
                </a:solidFill>
              </a:rPr>
              <a:t>Declaration</a:t>
            </a:r>
            <a:r>
              <a:rPr lang="fr-CH" altLang="en-US" sz="1500" dirty="0">
                <a:solidFill>
                  <a:srgbClr val="006600"/>
                </a:solidFill>
              </a:rPr>
              <a:t> on </a:t>
            </a:r>
            <a:r>
              <a:rPr lang="fr-CH" altLang="en-US" sz="1500" dirty="0" err="1">
                <a:solidFill>
                  <a:srgbClr val="006600"/>
                </a:solidFill>
              </a:rPr>
              <a:t>Promoting</a:t>
            </a:r>
            <a:r>
              <a:rPr lang="fr-CH" altLang="en-US" sz="1500" dirty="0">
                <a:solidFill>
                  <a:srgbClr val="006600"/>
                </a:solidFill>
              </a:rPr>
              <a:t> the Right to </a:t>
            </a:r>
            <a:r>
              <a:rPr lang="fr-CH" altLang="en-US" sz="1500" dirty="0" err="1">
                <a:solidFill>
                  <a:srgbClr val="006600"/>
                </a:solidFill>
              </a:rPr>
              <a:t>Development</a:t>
            </a:r>
            <a:r>
              <a:rPr lang="fr-CH" altLang="en-US" sz="1500" dirty="0">
                <a:solidFill>
                  <a:srgbClr val="006600"/>
                </a:solidFill>
              </a:rPr>
              <a:t> and Right to </a:t>
            </a:r>
            <a:r>
              <a:rPr lang="fr-CH" altLang="en-US" sz="1500" dirty="0" err="1">
                <a:solidFill>
                  <a:srgbClr val="006600"/>
                </a:solidFill>
              </a:rPr>
              <a:t>Peace</a:t>
            </a:r>
            <a:r>
              <a:rPr lang="fr-CH" altLang="en-US" sz="1500" dirty="0">
                <a:solidFill>
                  <a:srgbClr val="006600"/>
                </a:solidFill>
              </a:rPr>
              <a:t> </a:t>
            </a:r>
            <a:r>
              <a:rPr lang="fr-CH" altLang="en-US" sz="1500" dirty="0" err="1">
                <a:solidFill>
                  <a:srgbClr val="006600"/>
                </a:solidFill>
              </a:rPr>
              <a:t>Towards</a:t>
            </a:r>
            <a:r>
              <a:rPr lang="fr-CH" altLang="en-US" sz="1500" dirty="0">
                <a:solidFill>
                  <a:srgbClr val="006600"/>
                </a:solidFill>
              </a:rPr>
              <a:t> </a:t>
            </a:r>
            <a:r>
              <a:rPr lang="fr-CH" altLang="en-US" sz="1500" dirty="0" err="1">
                <a:solidFill>
                  <a:srgbClr val="006600"/>
                </a:solidFill>
              </a:rPr>
              <a:t>Realising</a:t>
            </a:r>
            <a:r>
              <a:rPr lang="fr-CH" altLang="en-US" sz="1500" dirty="0">
                <a:solidFill>
                  <a:srgbClr val="006600"/>
                </a:solidFill>
              </a:rPr>
              <a:t> Inclusive and </a:t>
            </a:r>
            <a:r>
              <a:rPr lang="fr-CH" altLang="en-US" sz="1500" dirty="0" err="1">
                <a:solidFill>
                  <a:srgbClr val="006600"/>
                </a:solidFill>
              </a:rPr>
              <a:t>Sustainable</a:t>
            </a:r>
            <a:r>
              <a:rPr lang="fr-CH" altLang="en-US" sz="1500" dirty="0">
                <a:solidFill>
                  <a:srgbClr val="006600"/>
                </a:solidFill>
              </a:rPr>
              <a:t> </a:t>
            </a:r>
            <a:r>
              <a:rPr lang="fr-CH" altLang="en-US" sz="1500" dirty="0" err="1">
                <a:solidFill>
                  <a:srgbClr val="006600"/>
                </a:solidFill>
              </a:rPr>
              <a:t>Development</a:t>
            </a:r>
            <a:endParaRPr lang="fr-CH" altLang="en-US" sz="1500" dirty="0">
              <a:solidFill>
                <a:srgbClr val="006600"/>
              </a:solidFill>
            </a:endParaRPr>
          </a:p>
          <a:p>
            <a:pPr marL="342900" indent="-342900" eaLnBrk="1" hangingPunct="1">
              <a:spcBef>
                <a:spcPts val="0"/>
              </a:spcBef>
              <a:spcAft>
                <a:spcPts val="1800"/>
              </a:spcAft>
              <a:buFont typeface="Arial" panose="020B0604020202020204" pitchFamily="34" charset="0"/>
              <a:buChar char="•"/>
            </a:pPr>
            <a:endParaRPr lang="fr-CH" altLang="en-US" sz="1500" dirty="0">
              <a:solidFill>
                <a:srgbClr val="006600"/>
              </a:solidFill>
            </a:endParaRPr>
          </a:p>
        </p:txBody>
      </p:sp>
      <p:sp>
        <p:nvSpPr>
          <p:cNvPr id="28681" name="Title 1">
            <a:extLst>
              <a:ext uri="{FF2B5EF4-FFF2-40B4-BE49-F238E27FC236}">
                <a16:creationId xmlns:a16="http://schemas.microsoft.com/office/drawing/2014/main" id="{B95E3E55-E317-BB76-11D9-D27891541512}"/>
              </a:ext>
            </a:extLst>
          </p:cNvPr>
          <p:cNvSpPr>
            <a:spLocks noGrp="1"/>
          </p:cNvSpPr>
          <p:nvPr>
            <p:ph type="title"/>
          </p:nvPr>
        </p:nvSpPr>
        <p:spPr>
          <a:xfrm>
            <a:off x="1050925" y="312737"/>
            <a:ext cx="7572375" cy="1143000"/>
          </a:xfrm>
        </p:spPr>
        <p:txBody>
          <a:bodyPr rtlCol="0">
            <a:normAutofit/>
          </a:bodyPr>
          <a:lstStyle/>
          <a:p>
            <a:pPr algn="ctr" eaLnBrk="1" hangingPunct="1">
              <a:defRPr/>
            </a:pPr>
            <a:r>
              <a:rPr lang="en-US" altLang="en-US" sz="2600" dirty="0">
                <a:solidFill>
                  <a:srgbClr val="006600"/>
                </a:solidFill>
                <a:latin typeface="Calibri" panose="020F0502020204030204" pitchFamily="34" charset="0"/>
                <a:ea typeface="ＭＳ Ｐゴシック" pitchFamily="34" charset="-128"/>
                <a:cs typeface="+mn-cs"/>
              </a:rPr>
              <a:t>The RTD in Global and Regional </a:t>
            </a:r>
            <a:br>
              <a:rPr lang="en-US" altLang="en-US" sz="2600" dirty="0">
                <a:solidFill>
                  <a:srgbClr val="006600"/>
                </a:solidFill>
                <a:latin typeface="Calibri" panose="020F0502020204030204" pitchFamily="34" charset="0"/>
                <a:ea typeface="ＭＳ Ｐゴシック" pitchFamily="34" charset="-128"/>
                <a:cs typeface="+mn-cs"/>
              </a:rPr>
            </a:br>
            <a:r>
              <a:rPr lang="en-US" altLang="en-US" sz="2600" dirty="0">
                <a:solidFill>
                  <a:srgbClr val="006600"/>
                </a:solidFill>
                <a:latin typeface="Calibri" panose="020F0502020204030204" pitchFamily="34" charset="0"/>
                <a:ea typeface="ＭＳ Ｐゴシック" pitchFamily="34" charset="-128"/>
                <a:cs typeface="+mn-cs"/>
              </a:rPr>
              <a:t>Human Rights Instruments and Systems</a:t>
            </a:r>
            <a:endParaRPr lang="en-GB" altLang="en-US" sz="2600" dirty="0">
              <a:solidFill>
                <a:srgbClr val="006600"/>
              </a:solidFill>
              <a:latin typeface="Calibri" panose="020F0502020204030204" pitchFamily="34" charset="0"/>
              <a:ea typeface="ＭＳ Ｐゴシック" pitchFamily="34" charset="-128"/>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D6222-DF7B-8559-4C3E-1215BA50496A}"/>
            </a:ext>
          </a:extLst>
        </p:cNvPr>
        <p:cNvGrpSpPr/>
        <p:nvPr/>
      </p:nvGrpSpPr>
      <p:grpSpPr>
        <a:xfrm>
          <a:off x="0" y="0"/>
          <a:ext cx="0" cy="0"/>
          <a:chOff x="0" y="0"/>
          <a:chExt cx="0" cy="0"/>
        </a:xfrm>
      </p:grpSpPr>
      <p:sp>
        <p:nvSpPr>
          <p:cNvPr id="6" name="Retângulo de cantos arredondados 5">
            <a:extLst>
              <a:ext uri="{FF2B5EF4-FFF2-40B4-BE49-F238E27FC236}">
                <a16:creationId xmlns:a16="http://schemas.microsoft.com/office/drawing/2014/main" id="{99D53DB3-397B-622B-E249-A6E2DAC36F90}"/>
              </a:ext>
            </a:extLst>
          </p:cNvPr>
          <p:cNvSpPr/>
          <p:nvPr/>
        </p:nvSpPr>
        <p:spPr>
          <a:xfrm>
            <a:off x="830484" y="3713609"/>
            <a:ext cx="8576840" cy="2139412"/>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hangingPunct="1">
              <a:spcBef>
                <a:spcPts val="0"/>
              </a:spcBef>
              <a:spcAft>
                <a:spcPts val="1800"/>
              </a:spcAft>
              <a:buFont typeface="Arial" panose="020B0604020202020204" pitchFamily="34" charset="0"/>
              <a:buChar char="•"/>
            </a:pPr>
            <a:r>
              <a:rPr lang="en-US" sz="1500" dirty="0">
                <a:solidFill>
                  <a:srgbClr val="006600"/>
                </a:solidFill>
              </a:rPr>
              <a:t>Intergovernmental Working Group on the Right to Development</a:t>
            </a:r>
          </a:p>
          <a:p>
            <a:pPr marL="342900" indent="-342900" eaLnBrk="1" hangingPunct="1">
              <a:spcBef>
                <a:spcPts val="0"/>
              </a:spcBef>
              <a:spcAft>
                <a:spcPts val="1800"/>
              </a:spcAft>
              <a:buFont typeface="Arial" panose="020B0604020202020204" pitchFamily="34" charset="0"/>
              <a:buChar char="•"/>
            </a:pPr>
            <a:r>
              <a:rPr lang="en-US" sz="1500" dirty="0">
                <a:solidFill>
                  <a:srgbClr val="006600"/>
                </a:solidFill>
              </a:rPr>
              <a:t>Special Rapporteur on the Right to Development</a:t>
            </a:r>
          </a:p>
          <a:p>
            <a:pPr marL="342900" indent="-342900" eaLnBrk="1" hangingPunct="1">
              <a:spcBef>
                <a:spcPts val="0"/>
              </a:spcBef>
              <a:spcAft>
                <a:spcPts val="1800"/>
              </a:spcAft>
              <a:buFont typeface="Arial" panose="020B0604020202020204" pitchFamily="34" charset="0"/>
              <a:buChar char="•"/>
            </a:pPr>
            <a:r>
              <a:rPr lang="en-US" sz="1500" dirty="0">
                <a:solidFill>
                  <a:srgbClr val="006600"/>
                </a:solidFill>
              </a:rPr>
              <a:t>Expert Mechanism on the Right to Development</a:t>
            </a:r>
          </a:p>
        </p:txBody>
      </p:sp>
      <p:sp>
        <p:nvSpPr>
          <p:cNvPr id="12" name="Retângulo de cantos arredondados 11">
            <a:extLst>
              <a:ext uri="{FF2B5EF4-FFF2-40B4-BE49-F238E27FC236}">
                <a16:creationId xmlns:a16="http://schemas.microsoft.com/office/drawing/2014/main" id="{9669D916-473E-2C6F-4D08-4EAF8C017420}"/>
              </a:ext>
            </a:extLst>
          </p:cNvPr>
          <p:cNvSpPr/>
          <p:nvPr/>
        </p:nvSpPr>
        <p:spPr>
          <a:xfrm>
            <a:off x="1435100" y="6470649"/>
            <a:ext cx="6411912" cy="668338"/>
          </a:xfrm>
          <a:prstGeom prst="round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hangingPunct="1">
              <a:spcBef>
                <a:spcPts val="0"/>
              </a:spcBef>
              <a:spcAft>
                <a:spcPts val="1800"/>
              </a:spcAft>
              <a:buFont typeface="Arial" panose="020B0604020202020204" pitchFamily="34" charset="0"/>
              <a:buChar char="•"/>
              <a:defRPr/>
            </a:pPr>
            <a:endParaRPr lang="fr-CH" altLang="en-US" sz="2000" dirty="0">
              <a:solidFill>
                <a:srgbClr val="006600"/>
              </a:solidFill>
            </a:endParaRPr>
          </a:p>
        </p:txBody>
      </p:sp>
      <p:sp>
        <p:nvSpPr>
          <p:cNvPr id="28681" name="Title 1">
            <a:extLst>
              <a:ext uri="{FF2B5EF4-FFF2-40B4-BE49-F238E27FC236}">
                <a16:creationId xmlns:a16="http://schemas.microsoft.com/office/drawing/2014/main" id="{C0B86ED8-5C63-4FD7-8D9F-805A44E631D1}"/>
              </a:ext>
            </a:extLst>
          </p:cNvPr>
          <p:cNvSpPr>
            <a:spLocks noGrp="1"/>
          </p:cNvSpPr>
          <p:nvPr>
            <p:ph type="title"/>
          </p:nvPr>
        </p:nvSpPr>
        <p:spPr>
          <a:xfrm>
            <a:off x="1354077" y="212284"/>
            <a:ext cx="7572375" cy="1143000"/>
          </a:xfrm>
        </p:spPr>
        <p:txBody>
          <a:bodyPr rtlCol="0">
            <a:normAutofit/>
          </a:bodyPr>
          <a:lstStyle/>
          <a:p>
            <a:pPr algn="ctr" eaLnBrk="1" hangingPunct="1">
              <a:defRPr/>
            </a:pPr>
            <a:r>
              <a:rPr lang="en-US" altLang="en-US" sz="2600" dirty="0">
                <a:solidFill>
                  <a:srgbClr val="006600"/>
                </a:solidFill>
                <a:latin typeface="Calibri" panose="020F0502020204030204" pitchFamily="34" charset="0"/>
                <a:ea typeface="ＭＳ Ｐゴシック" pitchFamily="34" charset="-128"/>
                <a:cs typeface="+mn-cs"/>
              </a:rPr>
              <a:t>Mandates and Mechanisms on the RTD</a:t>
            </a:r>
            <a:endParaRPr lang="en-GB" altLang="en-US" sz="2600" dirty="0">
              <a:solidFill>
                <a:srgbClr val="006600"/>
              </a:solidFill>
              <a:latin typeface="Calibri" panose="020F0502020204030204" pitchFamily="34" charset="0"/>
              <a:ea typeface="ＭＳ Ｐゴシック" pitchFamily="34" charset="-128"/>
              <a:cs typeface="+mn-cs"/>
            </a:endParaRPr>
          </a:p>
        </p:txBody>
      </p:sp>
      <p:sp>
        <p:nvSpPr>
          <p:cNvPr id="3" name="TextBox 2">
            <a:extLst>
              <a:ext uri="{FF2B5EF4-FFF2-40B4-BE49-F238E27FC236}">
                <a16:creationId xmlns:a16="http://schemas.microsoft.com/office/drawing/2014/main" id="{5DD631E6-9E46-40D3-9295-E39576D56FE3}"/>
              </a:ext>
            </a:extLst>
          </p:cNvPr>
          <p:cNvSpPr txBox="1"/>
          <p:nvPr/>
        </p:nvSpPr>
        <p:spPr>
          <a:xfrm>
            <a:off x="830484" y="1564950"/>
            <a:ext cx="7156048" cy="1938992"/>
          </a:xfrm>
          <a:prstGeom prst="rect">
            <a:avLst/>
          </a:prstGeom>
          <a:noFill/>
        </p:spPr>
        <p:txBody>
          <a:bodyPr wrap="square">
            <a:spAutoFit/>
          </a:bodyPr>
          <a:lstStyle/>
          <a:p>
            <a:pPr marL="285750" indent="-285750">
              <a:buFont typeface="Wingdings" pitchFamily="2" charset="2"/>
              <a:buChar char="Ø"/>
            </a:pPr>
            <a:r>
              <a:rPr lang="en-US" sz="1500" dirty="0">
                <a:solidFill>
                  <a:srgbClr val="006600"/>
                </a:solidFill>
                <a:latin typeface="+mn-lt"/>
                <a:ea typeface="+mn-ea"/>
              </a:rPr>
              <a:t> Mandate of the UN Secretary General: to submit an annual report to the General Assembly and an interim report to the Human Rights Council on the implementation of the annual RTD resolution, including on efforts undertaken at the national, regional and international levels in the promotion and realization of the right to development</a:t>
            </a:r>
          </a:p>
          <a:p>
            <a:endParaRPr lang="en-US" sz="1500" dirty="0">
              <a:solidFill>
                <a:srgbClr val="006600"/>
              </a:solidFill>
              <a:latin typeface="+mn-lt"/>
              <a:ea typeface="+mn-ea"/>
            </a:endParaRPr>
          </a:p>
          <a:p>
            <a:pPr marL="285750" indent="-285750">
              <a:buFont typeface="Wingdings" pitchFamily="2" charset="2"/>
              <a:buChar char="Ø"/>
            </a:pPr>
            <a:r>
              <a:rPr lang="en-US" sz="1500" dirty="0">
                <a:solidFill>
                  <a:srgbClr val="006600"/>
                </a:solidFill>
                <a:latin typeface="+mn-lt"/>
                <a:ea typeface="+mn-ea"/>
              </a:rPr>
              <a:t>The UN High Commissioner for Human Rights: mandate to “promote and protect the realization of the right to development and to enhance support from relevant bodies of the United Nations system for this purpose”, and to mainstream the RTD at all levels</a:t>
            </a:r>
            <a:endParaRPr lang="en-US" dirty="0"/>
          </a:p>
        </p:txBody>
      </p:sp>
      <p:sp>
        <p:nvSpPr>
          <p:cNvPr id="5" name="TextBox 4">
            <a:extLst>
              <a:ext uri="{FF2B5EF4-FFF2-40B4-BE49-F238E27FC236}">
                <a16:creationId xmlns:a16="http://schemas.microsoft.com/office/drawing/2014/main" id="{35B1105A-20A3-44F2-13EB-74FC9BD49ECC}"/>
              </a:ext>
            </a:extLst>
          </p:cNvPr>
          <p:cNvSpPr txBox="1"/>
          <p:nvPr/>
        </p:nvSpPr>
        <p:spPr>
          <a:xfrm>
            <a:off x="830484" y="3412899"/>
            <a:ext cx="4577786" cy="553998"/>
          </a:xfrm>
          <a:prstGeom prst="rect">
            <a:avLst/>
          </a:prstGeom>
          <a:noFill/>
        </p:spPr>
        <p:txBody>
          <a:bodyPr wrap="square">
            <a:spAutoFit/>
          </a:bodyPr>
          <a:lstStyle/>
          <a:p>
            <a:endParaRPr lang="en-US" sz="1500" dirty="0">
              <a:solidFill>
                <a:srgbClr val="006600"/>
              </a:solidFill>
              <a:latin typeface="+mn-lt"/>
              <a:ea typeface="+mn-ea"/>
            </a:endParaRPr>
          </a:p>
          <a:p>
            <a:pPr marL="285750" indent="-285750">
              <a:buFont typeface="Wingdings" pitchFamily="2" charset="2"/>
              <a:buChar char="Ø"/>
            </a:pPr>
            <a:r>
              <a:rPr lang="en-US" sz="1500" dirty="0">
                <a:solidFill>
                  <a:srgbClr val="006600"/>
                </a:solidFill>
                <a:latin typeface="+mn-lt"/>
                <a:ea typeface="+mn-ea"/>
              </a:rPr>
              <a:t>Biennial Panel on the Right to Development</a:t>
            </a:r>
          </a:p>
        </p:txBody>
      </p:sp>
    </p:spTree>
    <p:extLst>
      <p:ext uri="{BB962C8B-B14F-4D97-AF65-F5344CB8AC3E}">
        <p14:creationId xmlns:p14="http://schemas.microsoft.com/office/powerpoint/2010/main" val="1196548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2D97B761-2F17-CACC-ECE6-09F0CA767EFA}"/>
              </a:ext>
            </a:extLst>
          </p:cNvPr>
          <p:cNvSpPr>
            <a:spLocks noGrp="1"/>
          </p:cNvSpPr>
          <p:nvPr>
            <p:ph type="title"/>
          </p:nvPr>
        </p:nvSpPr>
        <p:spPr>
          <a:xfrm>
            <a:off x="1523294" y="400434"/>
            <a:ext cx="7529513" cy="866775"/>
          </a:xfrm>
        </p:spPr>
        <p:txBody>
          <a:bodyPr rtlCol="0">
            <a:normAutofit/>
          </a:bodyPr>
          <a:lstStyle/>
          <a:p>
            <a:pPr algn="ctr" eaLnBrk="1" hangingPunct="1">
              <a:defRPr/>
            </a:pPr>
            <a:r>
              <a:rPr lang="en-US" sz="2800" b="1" dirty="0">
                <a:solidFill>
                  <a:srgbClr val="006600"/>
                </a:solidFill>
              </a:rPr>
              <a:t>The Draft Covenant on the Right to Development</a:t>
            </a:r>
          </a:p>
        </p:txBody>
      </p:sp>
      <p:sp>
        <p:nvSpPr>
          <p:cNvPr id="10" name="Retângulo de cantos arredondados 9">
            <a:extLst>
              <a:ext uri="{FF2B5EF4-FFF2-40B4-BE49-F238E27FC236}">
                <a16:creationId xmlns:a16="http://schemas.microsoft.com/office/drawing/2014/main" id="{681B8372-F3AC-2F83-5546-3DB0503C8BF4}"/>
              </a:ext>
            </a:extLst>
          </p:cNvPr>
          <p:cNvSpPr/>
          <p:nvPr/>
        </p:nvSpPr>
        <p:spPr>
          <a:xfrm>
            <a:off x="875489" y="1267209"/>
            <a:ext cx="7772399" cy="321350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dirty="0">
              <a:solidFill>
                <a:srgbClr val="006600"/>
              </a:solidFill>
              <a:cs typeface="Arial" panose="020B0604020202020204" pitchFamily="34" charset="0"/>
            </a:endParaRPr>
          </a:p>
          <a:p>
            <a:endParaRPr lang="en-US" dirty="0">
              <a:solidFill>
                <a:srgbClr val="006600"/>
              </a:solidFill>
              <a:cs typeface="Arial" panose="020B0604020202020204" pitchFamily="34" charset="0"/>
            </a:endParaRPr>
          </a:p>
          <a:p>
            <a:endParaRPr lang="en-US" dirty="0">
              <a:solidFill>
                <a:srgbClr val="006600"/>
              </a:solidFill>
              <a:cs typeface="Arial" panose="020B0604020202020204" pitchFamily="34" charset="0"/>
            </a:endParaRPr>
          </a:p>
          <a:p>
            <a:endParaRPr lang="en-US" dirty="0">
              <a:solidFill>
                <a:srgbClr val="006600"/>
              </a:solidFill>
              <a:cs typeface="Arial" panose="020B0604020202020204" pitchFamily="34" charset="0"/>
            </a:endParaRPr>
          </a:p>
          <a:p>
            <a:r>
              <a:rPr lang="en-US" dirty="0">
                <a:solidFill>
                  <a:srgbClr val="006600"/>
                </a:solidFill>
                <a:cs typeface="Arial" panose="020B0604020202020204" pitchFamily="34" charset="0"/>
              </a:rPr>
              <a:t>In 2023, the Human Rights Council adopted </a:t>
            </a:r>
            <a:r>
              <a:rPr lang="en-US" altLang="zh-CN" dirty="0">
                <a:solidFill>
                  <a:srgbClr val="006600"/>
                </a:solidFill>
                <a:cs typeface="Arial" panose="020B0604020202020204" pitchFamily="34" charset="0"/>
              </a:rPr>
              <a:t>resolution </a:t>
            </a:r>
            <a:r>
              <a:rPr lang="en-US" dirty="0">
                <a:solidFill>
                  <a:srgbClr val="006600"/>
                </a:solidFill>
                <a:cs typeface="Arial" panose="020B0604020202020204" pitchFamily="34" charset="0"/>
                <a:hlinkClick r:id="rId2"/>
              </a:rPr>
              <a:t>A/HRC/RES/54/18</a:t>
            </a:r>
            <a:endParaRPr lang="en-US" dirty="0">
              <a:solidFill>
                <a:srgbClr val="006600"/>
              </a:solidFill>
              <a:cs typeface="Arial" panose="020B0604020202020204" pitchFamily="34" charset="0"/>
            </a:endParaRPr>
          </a:p>
          <a:p>
            <a:r>
              <a:rPr lang="en-US" dirty="0">
                <a:solidFill>
                  <a:srgbClr val="006600"/>
                </a:solidFill>
                <a:cs typeface="Arial" panose="020B0604020202020204" pitchFamily="34" charset="0"/>
              </a:rPr>
              <a:t>whereby it transmitted the Draft International Covenant on the Right to Development</a:t>
            </a:r>
            <a:r>
              <a:rPr lang="en-US" dirty="0">
                <a:solidFill>
                  <a:srgbClr val="006600"/>
                </a:solidFill>
                <a:cs typeface="Arial" panose="020B0604020202020204" pitchFamily="34" charset="0"/>
                <a:hlinkClick r:id="rId3"/>
              </a:rPr>
              <a:t> A/HRC/54/50</a:t>
            </a:r>
            <a:r>
              <a:rPr lang="en-US" dirty="0">
                <a:solidFill>
                  <a:srgbClr val="006600"/>
                </a:solidFill>
                <a:cs typeface="Arial" panose="020B0604020202020204" pitchFamily="34" charset="0"/>
              </a:rPr>
              <a:t> to the General Assembly. (And </a:t>
            </a:r>
            <a:r>
              <a:rPr lang="en-US" dirty="0">
                <a:solidFill>
                  <a:srgbClr val="006600"/>
                </a:solidFill>
                <a:cs typeface="Arial" panose="020B0604020202020204" pitchFamily="34" charset="0"/>
                <a:hlinkClick r:id="rId4"/>
              </a:rPr>
              <a:t>A/HRC/54/50/Add.1</a:t>
            </a:r>
            <a:r>
              <a:rPr lang="en-US" dirty="0">
                <a:solidFill>
                  <a:srgbClr val="006600"/>
                </a:solidFill>
                <a:cs typeface="Arial" panose="020B0604020202020204" pitchFamily="34" charset="0"/>
              </a:rPr>
              <a:t> with the commentaries)</a:t>
            </a:r>
          </a:p>
          <a:p>
            <a:endParaRPr lang="en-US" dirty="0">
              <a:solidFill>
                <a:srgbClr val="006600"/>
              </a:solidFill>
              <a:cs typeface="Arial" panose="020B0604020202020204" pitchFamily="34" charset="0"/>
            </a:endParaRPr>
          </a:p>
          <a:p>
            <a:r>
              <a:rPr lang="en-US" dirty="0">
                <a:solidFill>
                  <a:srgbClr val="006600"/>
                </a:solidFill>
                <a:cs typeface="Arial" panose="020B0604020202020204" pitchFamily="34" charset="0"/>
              </a:rPr>
              <a:t>The General Assembly noted in its resolution </a:t>
            </a:r>
            <a:r>
              <a:rPr lang="tr-TR" altLang="zh-CN" cap="all" dirty="0">
                <a:solidFill>
                  <a:srgbClr val="FF0000"/>
                </a:solidFill>
                <a:hlinkClick r:id="rId5"/>
              </a:rPr>
              <a:t>A/RES/78/203</a:t>
            </a:r>
            <a:r>
              <a:rPr lang="en-US" altLang="zh-CN" dirty="0">
                <a:solidFill>
                  <a:srgbClr val="006600"/>
                </a:solidFill>
                <a:cs typeface="Arial" panose="020B0604020202020204" pitchFamily="34" charset="0"/>
              </a:rPr>
              <a:t> </a:t>
            </a:r>
            <a:r>
              <a:rPr lang="en-US" dirty="0">
                <a:solidFill>
                  <a:srgbClr val="006600"/>
                </a:solidFill>
                <a:cs typeface="Arial" panose="020B0604020202020204" pitchFamily="34" charset="0"/>
              </a:rPr>
              <a:t>that the Draft Covenant has been submitted to the General Assembly for its consideration, negotiation and subsequent adoption.</a:t>
            </a:r>
            <a:endParaRPr lang="tr-TR" b="1" cap="all" dirty="0"/>
          </a:p>
          <a:p>
            <a:r>
              <a:rPr lang="en-US" dirty="0">
                <a:solidFill>
                  <a:srgbClr val="006600"/>
                </a:solidFill>
                <a:cs typeface="Arial" panose="020B0604020202020204" pitchFamily="34" charset="0"/>
              </a:rPr>
              <a:t/>
            </a:r>
            <a:br>
              <a:rPr lang="en-US" dirty="0">
                <a:solidFill>
                  <a:srgbClr val="006600"/>
                </a:solidFill>
                <a:cs typeface="Arial" panose="020B0604020202020204" pitchFamily="34" charset="0"/>
              </a:rPr>
            </a:br>
            <a:endParaRPr lang="en-US" dirty="0">
              <a:solidFill>
                <a:srgbClr val="006600"/>
              </a:solidFill>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9263B-016E-6DAA-0B52-61ACA659C93D}"/>
            </a:ext>
          </a:extLst>
        </p:cNvPr>
        <p:cNvGrpSpPr/>
        <p:nvPr/>
      </p:nvGrpSpPr>
      <p:grpSpPr>
        <a:xfrm>
          <a:off x="0" y="0"/>
          <a:ext cx="0" cy="0"/>
          <a:chOff x="0" y="0"/>
          <a:chExt cx="0" cy="0"/>
        </a:xfrm>
      </p:grpSpPr>
      <p:sp>
        <p:nvSpPr>
          <p:cNvPr id="29698" name="Title 1">
            <a:extLst>
              <a:ext uri="{FF2B5EF4-FFF2-40B4-BE49-F238E27FC236}">
                <a16:creationId xmlns:a16="http://schemas.microsoft.com/office/drawing/2014/main" id="{87B5485B-2162-957D-E660-02A4D20505C1}"/>
              </a:ext>
            </a:extLst>
          </p:cNvPr>
          <p:cNvSpPr>
            <a:spLocks noGrp="1"/>
          </p:cNvSpPr>
          <p:nvPr>
            <p:ph type="title"/>
          </p:nvPr>
        </p:nvSpPr>
        <p:spPr>
          <a:xfrm>
            <a:off x="1584325" y="192088"/>
            <a:ext cx="7529513" cy="866775"/>
          </a:xfrm>
        </p:spPr>
        <p:txBody>
          <a:bodyPr rtlCol="0">
            <a:normAutofit/>
          </a:bodyPr>
          <a:lstStyle/>
          <a:p>
            <a:pPr algn="ctr" eaLnBrk="1" hangingPunct="1">
              <a:defRPr/>
            </a:pPr>
            <a:r>
              <a:rPr lang="en-US" altLang="en-US" sz="2600" dirty="0">
                <a:solidFill>
                  <a:srgbClr val="006600"/>
                </a:solidFill>
                <a:latin typeface="Calibri" panose="020F0502020204030204" pitchFamily="34" charset="0"/>
                <a:ea typeface="ＭＳ Ｐゴシック" pitchFamily="34" charset="-128"/>
                <a:cs typeface="+mn-cs"/>
              </a:rPr>
              <a:t>Inter-American Human Rights System</a:t>
            </a:r>
            <a:br>
              <a:rPr lang="en-US" altLang="en-US" sz="2600" dirty="0">
                <a:solidFill>
                  <a:srgbClr val="006600"/>
                </a:solidFill>
                <a:latin typeface="Calibri" panose="020F0502020204030204" pitchFamily="34" charset="0"/>
                <a:ea typeface="ＭＳ Ｐゴシック" pitchFamily="34" charset="-128"/>
                <a:cs typeface="+mn-cs"/>
              </a:rPr>
            </a:br>
            <a:endParaRPr lang="en-GB" altLang="en-US" sz="2600" dirty="0">
              <a:solidFill>
                <a:srgbClr val="006600"/>
              </a:solidFill>
              <a:latin typeface="Calibri" panose="020F0502020204030204" pitchFamily="34" charset="0"/>
              <a:ea typeface="ＭＳ Ｐゴシック" pitchFamily="34" charset="-128"/>
              <a:cs typeface="+mn-cs"/>
            </a:endParaRPr>
          </a:p>
        </p:txBody>
      </p:sp>
      <p:pic>
        <p:nvPicPr>
          <p:cNvPr id="39939" name="Picture 2">
            <a:extLst>
              <a:ext uri="{FF2B5EF4-FFF2-40B4-BE49-F238E27FC236}">
                <a16:creationId xmlns:a16="http://schemas.microsoft.com/office/drawing/2014/main" id="{254B6A55-F5BB-7DF1-F6ED-FE19B3151E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3325" y="1601788"/>
            <a:ext cx="2154238"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000000"/>
                </a:solidFill>
                <a:miter lim="800000"/>
                <a:headEnd/>
                <a:tailEnd/>
              </a14:hiddenLine>
            </a:ext>
          </a:extLst>
        </p:spPr>
      </p:pic>
      <p:pic>
        <p:nvPicPr>
          <p:cNvPr id="39940" name="Picture 3">
            <a:extLst>
              <a:ext uri="{FF2B5EF4-FFF2-40B4-BE49-F238E27FC236}">
                <a16:creationId xmlns:a16="http://schemas.microsoft.com/office/drawing/2014/main" id="{714892D1-75B3-70AE-4ECA-28DF9ECF4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763" y="3306763"/>
            <a:ext cx="2590800" cy="116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000000"/>
                </a:solidFill>
                <a:miter lim="800000"/>
                <a:headEnd/>
                <a:tailEnd/>
              </a14:hiddenLine>
            </a:ext>
          </a:extLst>
        </p:spPr>
      </p:pic>
      <p:sp>
        <p:nvSpPr>
          <p:cNvPr id="10" name="Retângulo de cantos arredondados 9">
            <a:extLst>
              <a:ext uri="{FF2B5EF4-FFF2-40B4-BE49-F238E27FC236}">
                <a16:creationId xmlns:a16="http://schemas.microsoft.com/office/drawing/2014/main" id="{7694ED28-17D9-C87F-A677-934D6ECADF6A}"/>
              </a:ext>
            </a:extLst>
          </p:cNvPr>
          <p:cNvSpPr/>
          <p:nvPr/>
        </p:nvSpPr>
        <p:spPr>
          <a:xfrm>
            <a:off x="868363" y="1528763"/>
            <a:ext cx="5302250" cy="148748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dirty="0">
                <a:solidFill>
                  <a:srgbClr val="006600"/>
                </a:solidFill>
                <a:cs typeface="Arial" panose="020B0604020202020204" pitchFamily="34" charset="0"/>
              </a:rPr>
              <a:t>Details the concept, rights and duties of integral development, the overall purpose of which should be the “establishment of a more just economic and social order that will make possible and contribute to the fulfilment of the individual” (art. 33) </a:t>
            </a:r>
          </a:p>
        </p:txBody>
      </p:sp>
      <p:sp>
        <p:nvSpPr>
          <p:cNvPr id="11" name="Retângulo de cantos arredondados 10">
            <a:extLst>
              <a:ext uri="{FF2B5EF4-FFF2-40B4-BE49-F238E27FC236}">
                <a16:creationId xmlns:a16="http://schemas.microsoft.com/office/drawing/2014/main" id="{1D7FF4CA-A4BD-EE7B-DF31-ACE8F1F630F4}"/>
              </a:ext>
            </a:extLst>
          </p:cNvPr>
          <p:cNvSpPr/>
          <p:nvPr/>
        </p:nvSpPr>
        <p:spPr>
          <a:xfrm>
            <a:off x="3611563" y="3219450"/>
            <a:ext cx="5345112" cy="133985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dirty="0">
                <a:solidFill>
                  <a:srgbClr val="006600"/>
                </a:solidFill>
                <a:cs typeface="Arial" panose="020B0604020202020204" pitchFamily="34" charset="0"/>
              </a:rPr>
              <a:t>Integral development is the common and joint responsibility of Member States (art. 31), preferably through multilateral organizations (art. 32) </a:t>
            </a:r>
          </a:p>
        </p:txBody>
      </p:sp>
      <p:sp>
        <p:nvSpPr>
          <p:cNvPr id="12" name="Retângulo de cantos arredondados 11">
            <a:extLst>
              <a:ext uri="{FF2B5EF4-FFF2-40B4-BE49-F238E27FC236}">
                <a16:creationId xmlns:a16="http://schemas.microsoft.com/office/drawing/2014/main" id="{E3C5DBBD-279D-BD76-5897-F236C48ACA89}"/>
              </a:ext>
            </a:extLst>
          </p:cNvPr>
          <p:cNvSpPr/>
          <p:nvPr/>
        </p:nvSpPr>
        <p:spPr>
          <a:xfrm>
            <a:off x="901700" y="4783138"/>
            <a:ext cx="5788025" cy="187801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dirty="0">
                <a:solidFill>
                  <a:srgbClr val="006600"/>
                </a:solidFill>
                <a:cs typeface="Arial" panose="020B0604020202020204" pitchFamily="34" charset="0"/>
              </a:rPr>
              <a:t>Cooperation among States in this regard “should include the economic, social, educational, cultural, scientific and technological fields, support the achievement of national objectives of the Member States, and respect the priorities established by each country in its development plans, without political ties or conditions (art. 32) </a:t>
            </a:r>
          </a:p>
        </p:txBody>
      </p:sp>
      <p:pic>
        <p:nvPicPr>
          <p:cNvPr id="39944" name="Imagem 2">
            <a:extLst>
              <a:ext uri="{FF2B5EF4-FFF2-40B4-BE49-F238E27FC236}">
                <a16:creationId xmlns:a16="http://schemas.microsoft.com/office/drawing/2014/main" id="{DA543A6C-16FB-50FB-A37B-736E9EF0EB4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32638" y="4783138"/>
            <a:ext cx="1268412" cy="130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tângulo de cantos arredondados 10">
            <a:extLst>
              <a:ext uri="{FF2B5EF4-FFF2-40B4-BE49-F238E27FC236}">
                <a16:creationId xmlns:a16="http://schemas.microsoft.com/office/drawing/2014/main" id="{2494691A-4A6C-5F51-21C7-0D38B10C1A7C}"/>
              </a:ext>
            </a:extLst>
          </p:cNvPr>
          <p:cNvSpPr/>
          <p:nvPr/>
        </p:nvSpPr>
        <p:spPr>
          <a:xfrm>
            <a:off x="1517650" y="693738"/>
            <a:ext cx="5938838" cy="596900"/>
          </a:xfrm>
          <a:prstGeom prst="roundRect">
            <a:avLst/>
          </a:prstGeom>
          <a:solidFill>
            <a:srgbClr val="E4FF97"/>
          </a:solidFill>
          <a:ln w="3175">
            <a:solidFill>
              <a:srgbClr val="00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000" b="1" dirty="0">
                <a:solidFill>
                  <a:srgbClr val="006600"/>
                </a:solidFill>
              </a:rPr>
              <a:t>Charter of the Organization of American States 1948</a:t>
            </a:r>
          </a:p>
        </p:txBody>
      </p:sp>
    </p:spTree>
    <p:extLst>
      <p:ext uri="{BB962C8B-B14F-4D97-AF65-F5344CB8AC3E}">
        <p14:creationId xmlns:p14="http://schemas.microsoft.com/office/powerpoint/2010/main" val="4202551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247FB-4BA8-AF1D-7F34-D5142D1D3906}"/>
            </a:ext>
          </a:extLst>
        </p:cNvPr>
        <p:cNvGrpSpPr/>
        <p:nvPr/>
      </p:nvGrpSpPr>
      <p:grpSpPr>
        <a:xfrm>
          <a:off x="0" y="0"/>
          <a:ext cx="0" cy="0"/>
          <a:chOff x="0" y="0"/>
          <a:chExt cx="0" cy="0"/>
        </a:xfrm>
      </p:grpSpPr>
      <p:sp>
        <p:nvSpPr>
          <p:cNvPr id="30722" name="Title 1">
            <a:extLst>
              <a:ext uri="{FF2B5EF4-FFF2-40B4-BE49-F238E27FC236}">
                <a16:creationId xmlns:a16="http://schemas.microsoft.com/office/drawing/2014/main" id="{87BB7931-9360-988B-5022-8AF6AFF665F5}"/>
              </a:ext>
            </a:extLst>
          </p:cNvPr>
          <p:cNvSpPr>
            <a:spLocks noGrp="1"/>
          </p:cNvSpPr>
          <p:nvPr>
            <p:ph type="title"/>
          </p:nvPr>
        </p:nvSpPr>
        <p:spPr>
          <a:xfrm>
            <a:off x="1485900" y="-22225"/>
            <a:ext cx="7804150" cy="1143000"/>
          </a:xfrm>
        </p:spPr>
        <p:txBody>
          <a:bodyPr rtlCol="0">
            <a:normAutofit/>
          </a:bodyPr>
          <a:lstStyle/>
          <a:p>
            <a:pPr algn="ctr" eaLnBrk="1" hangingPunct="1">
              <a:defRPr/>
            </a:pPr>
            <a:r>
              <a:rPr lang="fr-CH" altLang="en-US" sz="2600" dirty="0">
                <a:solidFill>
                  <a:srgbClr val="006600"/>
                </a:solidFill>
                <a:latin typeface="Calibri" panose="020F0502020204030204" pitchFamily="34" charset="0"/>
                <a:ea typeface="ＭＳ Ｐゴシック" pitchFamily="34" charset="-128"/>
                <a:cs typeface="+mn-cs"/>
              </a:rPr>
              <a:t>Inter-American </a:t>
            </a:r>
            <a:r>
              <a:rPr lang="fr-CH" altLang="en-US" sz="2600" dirty="0" err="1">
                <a:solidFill>
                  <a:srgbClr val="006600"/>
                </a:solidFill>
                <a:latin typeface="Calibri" panose="020F0502020204030204" pitchFamily="34" charset="0"/>
                <a:ea typeface="ＭＳ Ｐゴシック" pitchFamily="34" charset="-128"/>
                <a:cs typeface="+mn-cs"/>
              </a:rPr>
              <a:t>Human</a:t>
            </a:r>
            <a:r>
              <a:rPr lang="fr-CH" altLang="en-US" sz="2600" dirty="0">
                <a:solidFill>
                  <a:srgbClr val="006600"/>
                </a:solidFill>
                <a:latin typeface="Calibri" panose="020F0502020204030204" pitchFamily="34" charset="0"/>
                <a:ea typeface="ＭＳ Ｐゴシック" pitchFamily="34" charset="-128"/>
                <a:cs typeface="+mn-cs"/>
              </a:rPr>
              <a:t> </a:t>
            </a:r>
            <a:r>
              <a:rPr lang="fr-CH" altLang="en-US" sz="2600" dirty="0" err="1">
                <a:solidFill>
                  <a:srgbClr val="006600"/>
                </a:solidFill>
                <a:latin typeface="Calibri" panose="020F0502020204030204" pitchFamily="34" charset="0"/>
                <a:ea typeface="ＭＳ Ｐゴシック" pitchFamily="34" charset="-128"/>
                <a:cs typeface="+mn-cs"/>
              </a:rPr>
              <a:t>Rights</a:t>
            </a:r>
            <a:r>
              <a:rPr lang="fr-CH" altLang="en-US" sz="2600" dirty="0">
                <a:solidFill>
                  <a:srgbClr val="006600"/>
                </a:solidFill>
                <a:latin typeface="Calibri" panose="020F0502020204030204" pitchFamily="34" charset="0"/>
                <a:ea typeface="ＭＳ Ｐゴシック" pitchFamily="34" charset="-128"/>
                <a:cs typeface="+mn-cs"/>
              </a:rPr>
              <a:t> System (</a:t>
            </a:r>
            <a:r>
              <a:rPr lang="fr-CH" altLang="en-US" sz="2600" dirty="0" err="1">
                <a:solidFill>
                  <a:srgbClr val="006600"/>
                </a:solidFill>
                <a:latin typeface="Calibri" panose="020F0502020204030204" pitchFamily="34" charset="0"/>
                <a:ea typeface="ＭＳ Ｐゴシック" pitchFamily="34" charset="-128"/>
                <a:cs typeface="+mn-cs"/>
              </a:rPr>
              <a:t>cont’d</a:t>
            </a:r>
            <a:r>
              <a:rPr lang="fr-CH" altLang="en-US" sz="2600" dirty="0">
                <a:solidFill>
                  <a:srgbClr val="006600"/>
                </a:solidFill>
                <a:latin typeface="Calibri" panose="020F0502020204030204" pitchFamily="34" charset="0"/>
                <a:ea typeface="ＭＳ Ｐゴシック" pitchFamily="34" charset="-128"/>
                <a:cs typeface="+mn-cs"/>
              </a:rPr>
              <a:t>)</a:t>
            </a:r>
            <a:endParaRPr lang="en-GB" altLang="en-US" sz="2600" dirty="0">
              <a:solidFill>
                <a:srgbClr val="006600"/>
              </a:solidFill>
              <a:latin typeface="Calibri" panose="020F0502020204030204" pitchFamily="34" charset="0"/>
              <a:ea typeface="ＭＳ Ｐゴシック" pitchFamily="34" charset="-128"/>
              <a:cs typeface="+mn-cs"/>
            </a:endParaRPr>
          </a:p>
        </p:txBody>
      </p:sp>
      <p:sp>
        <p:nvSpPr>
          <p:cNvPr id="9" name="Retângulo de cantos arredondados 8">
            <a:extLst>
              <a:ext uri="{FF2B5EF4-FFF2-40B4-BE49-F238E27FC236}">
                <a16:creationId xmlns:a16="http://schemas.microsoft.com/office/drawing/2014/main" id="{967D3242-E9AE-CD3A-D4DF-61EA13A271B6}"/>
              </a:ext>
            </a:extLst>
          </p:cNvPr>
          <p:cNvSpPr/>
          <p:nvPr/>
        </p:nvSpPr>
        <p:spPr>
          <a:xfrm>
            <a:off x="708025" y="1776413"/>
            <a:ext cx="7726363" cy="338613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dirty="0">
                <a:solidFill>
                  <a:srgbClr val="006600"/>
                </a:solidFill>
              </a:rPr>
              <a:t>Article 26. Progressive Development</a:t>
            </a:r>
          </a:p>
          <a:p>
            <a:pPr algn="just" eaLnBrk="1" hangingPunct="1">
              <a:spcBef>
                <a:spcPts val="0"/>
              </a:spcBef>
              <a:spcAft>
                <a:spcPts val="1800"/>
              </a:spcAft>
              <a:defRPr/>
            </a:pPr>
            <a:r>
              <a:rPr lang="en-US" altLang="en-US" dirty="0">
                <a:solidFill>
                  <a:srgbClr val="006600"/>
                </a:solidFill>
              </a:rPr>
              <a:t>The States Parties undertake to adopt measures, both internally and through international cooperation, especially those of an economic and technical nature, with a view to achieving progressively, by legislation or other appropriate means, the full realization of the rights implicit in the economic, social, educational, scientific, and cultural standards set forth in the Charter of the Organization of American States as amended by the Protocol of Buenos Aires</a:t>
            </a:r>
          </a:p>
        </p:txBody>
      </p:sp>
      <p:sp>
        <p:nvSpPr>
          <p:cNvPr id="11" name="Retângulo de cantos arredondados 10">
            <a:extLst>
              <a:ext uri="{FF2B5EF4-FFF2-40B4-BE49-F238E27FC236}">
                <a16:creationId xmlns:a16="http://schemas.microsoft.com/office/drawing/2014/main" id="{6B432385-41BB-01C6-C6B0-E69FB3C2804C}"/>
              </a:ext>
            </a:extLst>
          </p:cNvPr>
          <p:cNvSpPr/>
          <p:nvPr/>
        </p:nvSpPr>
        <p:spPr>
          <a:xfrm>
            <a:off x="1485900" y="944563"/>
            <a:ext cx="6172200" cy="598487"/>
          </a:xfrm>
          <a:prstGeom prst="roundRect">
            <a:avLst/>
          </a:prstGeom>
          <a:solidFill>
            <a:srgbClr val="E4FF97"/>
          </a:solidFill>
          <a:ln w="3175">
            <a:solidFill>
              <a:schemeClr val="accent6"/>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000" b="1" dirty="0">
                <a:solidFill>
                  <a:srgbClr val="006600"/>
                </a:solidFill>
                <a:latin typeface="+mj-lt"/>
              </a:rPr>
              <a:t>American Convention on Human Rights 1969</a:t>
            </a:r>
          </a:p>
        </p:txBody>
      </p:sp>
      <p:pic>
        <p:nvPicPr>
          <p:cNvPr id="40965" name="Picture 12" descr="Comisión Interamericana de Derechos Humanos (CIDH)">
            <a:extLst>
              <a:ext uri="{FF2B5EF4-FFF2-40B4-BE49-F238E27FC236}">
                <a16:creationId xmlns:a16="http://schemas.microsoft.com/office/drawing/2014/main" id="{BEBBA342-8417-474E-80CE-FA9CEC2AAC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775" y="5276850"/>
            <a:ext cx="5194300" cy="10382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005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2">
            <a:extLst>
              <a:ext uri="{FF2B5EF4-FFF2-40B4-BE49-F238E27FC236}">
                <a16:creationId xmlns:a16="http://schemas.microsoft.com/office/drawing/2014/main" id="{15CC2341-4E40-A7DE-D5EC-2D2238C2A180}"/>
              </a:ext>
            </a:extLst>
          </p:cNvPr>
          <p:cNvSpPr>
            <a:spLocks noGrp="1"/>
          </p:cNvSpPr>
          <p:nvPr>
            <p:ph type="title"/>
          </p:nvPr>
        </p:nvSpPr>
        <p:spPr>
          <a:xfrm>
            <a:off x="422275" y="60325"/>
            <a:ext cx="8229600" cy="1143000"/>
          </a:xfrm>
        </p:spPr>
        <p:txBody>
          <a:bodyPr/>
          <a:lstStyle/>
          <a:p>
            <a:pPr eaLnBrk="1" hangingPunct="1"/>
            <a:r>
              <a:rPr lang="fr-CH" altLang="en-US">
                <a:latin typeface="Arial" panose="020B0604020202020204" pitchFamily="34" charset="0"/>
                <a:cs typeface="Arial" panose="020B0604020202020204" pitchFamily="34" charset="0"/>
              </a:rPr>
              <a:t> </a:t>
            </a:r>
            <a:endParaRPr lang="en-GB" altLang="en-US">
              <a:latin typeface="Arial" panose="020B0604020202020204" pitchFamily="34" charset="0"/>
              <a:cs typeface="Arial" panose="020B0604020202020204" pitchFamily="34" charset="0"/>
            </a:endParaRPr>
          </a:p>
        </p:txBody>
      </p:sp>
      <p:sp>
        <p:nvSpPr>
          <p:cNvPr id="6" name="Retângulo de cantos arredondados 5">
            <a:extLst>
              <a:ext uri="{FF2B5EF4-FFF2-40B4-BE49-F238E27FC236}">
                <a16:creationId xmlns:a16="http://schemas.microsoft.com/office/drawing/2014/main" id="{0E9A9A0C-531B-3C60-D745-1FD4BD00F732}"/>
              </a:ext>
            </a:extLst>
          </p:cNvPr>
          <p:cNvSpPr/>
          <p:nvPr/>
        </p:nvSpPr>
        <p:spPr>
          <a:xfrm>
            <a:off x="1266825" y="2205038"/>
            <a:ext cx="5619750" cy="3382962"/>
          </a:xfrm>
          <a:prstGeom prst="round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dirty="0">
                <a:solidFill>
                  <a:srgbClr val="006600"/>
                </a:solidFill>
              </a:rPr>
              <a:t>Article 22 </a:t>
            </a:r>
          </a:p>
          <a:p>
            <a:pPr eaLnBrk="1" hangingPunct="1">
              <a:spcBef>
                <a:spcPts val="0"/>
              </a:spcBef>
              <a:spcAft>
                <a:spcPts val="1800"/>
              </a:spcAft>
              <a:defRPr/>
            </a:pPr>
            <a:r>
              <a:rPr lang="en-US" altLang="en-US" dirty="0">
                <a:solidFill>
                  <a:srgbClr val="006600"/>
                </a:solidFill>
              </a:rPr>
              <a:t>1. All  peoples  shall  have  the  right  to  their economic,  social  and  cultural  development with  due  regard  to  their  freedom and  identity  and  in  the  equal  enjoyment of the common heritage of mankind </a:t>
            </a:r>
          </a:p>
          <a:p>
            <a:pPr eaLnBrk="1" hangingPunct="1">
              <a:spcBef>
                <a:spcPts val="0"/>
              </a:spcBef>
              <a:spcAft>
                <a:spcPts val="1800"/>
              </a:spcAft>
              <a:defRPr/>
            </a:pPr>
            <a:r>
              <a:rPr lang="en-US" altLang="en-US" dirty="0">
                <a:solidFill>
                  <a:srgbClr val="006600"/>
                </a:solidFill>
              </a:rPr>
              <a:t>2. States shall have the duty, individually or collectively, to ensure the exercise of the right to development </a:t>
            </a:r>
          </a:p>
        </p:txBody>
      </p:sp>
      <p:sp>
        <p:nvSpPr>
          <p:cNvPr id="9" name="Retângulo de cantos arredondados 10">
            <a:extLst>
              <a:ext uri="{FF2B5EF4-FFF2-40B4-BE49-F238E27FC236}">
                <a16:creationId xmlns:a16="http://schemas.microsoft.com/office/drawing/2014/main" id="{CEDAE239-E14C-BF4C-019E-1573DCBEF9B7}"/>
              </a:ext>
            </a:extLst>
          </p:cNvPr>
          <p:cNvSpPr/>
          <p:nvPr/>
        </p:nvSpPr>
        <p:spPr>
          <a:xfrm>
            <a:off x="1276350" y="1341438"/>
            <a:ext cx="6272213" cy="598487"/>
          </a:xfrm>
          <a:prstGeom prst="roundRect">
            <a:avLst/>
          </a:prstGeom>
          <a:solidFill>
            <a:srgbClr val="E4FF97"/>
          </a:solidFill>
          <a:ln w="3175">
            <a:solidFill>
              <a:schemeClr val="accent6"/>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000" b="1" dirty="0">
                <a:solidFill>
                  <a:srgbClr val="006600"/>
                </a:solidFill>
                <a:latin typeface="+mj-lt"/>
              </a:rPr>
              <a:t>African Charter on Human and Peoples</a:t>
            </a:r>
            <a:r>
              <a:rPr lang="en-US" altLang="en-US" sz="2000" b="1" dirty="0">
                <a:solidFill>
                  <a:srgbClr val="006600"/>
                </a:solidFill>
                <a:latin typeface="+mj-lt"/>
                <a:cs typeface="Arial" charset="0"/>
              </a:rPr>
              <a:t> ’</a:t>
            </a:r>
            <a:r>
              <a:rPr lang="en-US" sz="2000" b="1" dirty="0">
                <a:solidFill>
                  <a:srgbClr val="006600"/>
                </a:solidFill>
                <a:latin typeface="+mj-lt"/>
              </a:rPr>
              <a:t>  Rights 1981</a:t>
            </a:r>
          </a:p>
        </p:txBody>
      </p:sp>
      <p:pic>
        <p:nvPicPr>
          <p:cNvPr id="41989" name="Picture 7">
            <a:extLst>
              <a:ext uri="{FF2B5EF4-FFF2-40B4-BE49-F238E27FC236}">
                <a16:creationId xmlns:a16="http://schemas.microsoft.com/office/drawing/2014/main" id="{6E24EF85-D848-8ACE-A9CB-C9997A3F40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2975" y="3541713"/>
            <a:ext cx="1514475" cy="245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000000"/>
                </a:solidFill>
                <a:prstDash val="sysDot"/>
                <a:miter lim="800000"/>
                <a:headEnd/>
                <a:tailEnd/>
              </a14:hiddenLine>
            </a:ext>
          </a:extLst>
        </p:spPr>
      </p:pic>
      <p:pic>
        <p:nvPicPr>
          <p:cNvPr id="41990" name="Picture 11" descr="Image result for african union">
            <a:extLst>
              <a:ext uri="{FF2B5EF4-FFF2-40B4-BE49-F238E27FC236}">
                <a16:creationId xmlns:a16="http://schemas.microsoft.com/office/drawing/2014/main" id="{7152EF6A-1D42-B055-C566-5EFCC5BD3C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2975" y="2205038"/>
            <a:ext cx="15144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1" name="Title 1">
            <a:extLst>
              <a:ext uri="{FF2B5EF4-FFF2-40B4-BE49-F238E27FC236}">
                <a16:creationId xmlns:a16="http://schemas.microsoft.com/office/drawing/2014/main" id="{60D55564-DAD3-8BDB-4EC2-AD963A4409B1}"/>
              </a:ext>
            </a:extLst>
          </p:cNvPr>
          <p:cNvSpPr txBox="1">
            <a:spLocks/>
          </p:cNvSpPr>
          <p:nvPr/>
        </p:nvSpPr>
        <p:spPr bwMode="auto">
          <a:xfrm>
            <a:off x="1398588" y="495300"/>
            <a:ext cx="70231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4400" eaLnBrk="1" hangingPunct="1">
              <a:spcBef>
                <a:spcPct val="0"/>
              </a:spcBef>
              <a:buFont typeface="Arial" panose="020B0604020202020204" pitchFamily="34" charset="0"/>
              <a:buNone/>
            </a:pPr>
            <a:r>
              <a:rPr lang="en-US" altLang="en-US" sz="2600">
                <a:solidFill>
                  <a:srgbClr val="006600"/>
                </a:solidFill>
              </a:rPr>
              <a:t>African Human and Peoples’ Rights System</a:t>
            </a:r>
            <a:endParaRPr lang="en-GB" altLang="en-US" sz="2600">
              <a:solidFill>
                <a:srgbClr val="0066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2">
            <a:extLst>
              <a:ext uri="{FF2B5EF4-FFF2-40B4-BE49-F238E27FC236}">
                <a16:creationId xmlns:a16="http://schemas.microsoft.com/office/drawing/2014/main" id="{7455D993-CC5B-84FB-B6A6-8C0CE31A62D6}"/>
              </a:ext>
            </a:extLst>
          </p:cNvPr>
          <p:cNvSpPr>
            <a:spLocks noGrp="1"/>
          </p:cNvSpPr>
          <p:nvPr>
            <p:ph type="title"/>
          </p:nvPr>
        </p:nvSpPr>
        <p:spPr>
          <a:xfrm>
            <a:off x="422275" y="60325"/>
            <a:ext cx="8229600" cy="1143000"/>
          </a:xfrm>
        </p:spPr>
        <p:txBody>
          <a:bodyPr/>
          <a:lstStyle/>
          <a:p>
            <a:pPr eaLnBrk="1" hangingPunct="1"/>
            <a:r>
              <a:rPr lang="fr-CH" altLang="en-US">
                <a:latin typeface="Arial" panose="020B0604020202020204" pitchFamily="34" charset="0"/>
                <a:cs typeface="Arial" panose="020B0604020202020204" pitchFamily="34" charset="0"/>
              </a:rPr>
              <a:t> </a:t>
            </a:r>
            <a:endParaRPr lang="en-GB" altLang="en-US">
              <a:latin typeface="Arial" panose="020B0604020202020204" pitchFamily="34" charset="0"/>
              <a:cs typeface="Arial" panose="020B0604020202020204" pitchFamily="34" charset="0"/>
            </a:endParaRPr>
          </a:p>
        </p:txBody>
      </p:sp>
      <p:sp>
        <p:nvSpPr>
          <p:cNvPr id="10" name="Rounded Rectangle 9">
            <a:extLst>
              <a:ext uri="{FF2B5EF4-FFF2-40B4-BE49-F238E27FC236}">
                <a16:creationId xmlns:a16="http://schemas.microsoft.com/office/drawing/2014/main" id="{20430C9C-A8B0-3125-EBBD-E6F4CD253440}"/>
              </a:ext>
            </a:extLst>
          </p:cNvPr>
          <p:cNvSpPr/>
          <p:nvPr/>
        </p:nvSpPr>
        <p:spPr>
          <a:xfrm>
            <a:off x="200025" y="1203325"/>
            <a:ext cx="6396038" cy="519323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CH" b="1" i="1" u="sng" dirty="0">
              <a:solidFill>
                <a:srgbClr val="006600"/>
              </a:solidFill>
            </a:endParaRPr>
          </a:p>
          <a:p>
            <a:pPr algn="ctr" eaLnBrk="1" hangingPunct="1">
              <a:defRPr/>
            </a:pPr>
            <a:endParaRPr lang="fr-CH" sz="1600" b="1" i="1" u="sng" dirty="0">
              <a:solidFill>
                <a:srgbClr val="006600"/>
              </a:solidFill>
            </a:endParaRPr>
          </a:p>
          <a:p>
            <a:pPr eaLnBrk="1" hangingPunct="1">
              <a:defRPr/>
            </a:pPr>
            <a:endParaRPr lang="fr-CH" sz="1600" b="1" i="1" u="sng" dirty="0">
              <a:solidFill>
                <a:srgbClr val="006600"/>
              </a:solidFill>
            </a:endParaRPr>
          </a:p>
          <a:p>
            <a:pPr eaLnBrk="1" hangingPunct="1">
              <a:defRPr/>
            </a:pPr>
            <a:endParaRPr lang="fr-CH" sz="1600" b="1" i="1" u="sng" dirty="0">
              <a:solidFill>
                <a:srgbClr val="006600"/>
              </a:solidFill>
            </a:endParaRPr>
          </a:p>
          <a:p>
            <a:pPr marL="285750" indent="-285750" eaLnBrk="1" hangingPunct="1">
              <a:buFont typeface="Arial" panose="020B0604020202020204" pitchFamily="34" charset="0"/>
              <a:buChar char="•"/>
              <a:defRPr/>
            </a:pPr>
            <a:r>
              <a:rPr lang="en-US" sz="1400" dirty="0">
                <a:solidFill>
                  <a:srgbClr val="006600"/>
                </a:solidFill>
                <a:hlinkClick r:id="rId2"/>
              </a:rPr>
              <a:t>55/96 : Social and Economic Rights Action Center (SERAC) and Center for Economic and Social Rights (CESR) / Nigeria (2001)</a:t>
            </a:r>
            <a:endParaRPr lang="en-US" sz="1400" dirty="0">
              <a:solidFill>
                <a:srgbClr val="006600"/>
              </a:solidFill>
            </a:endParaRPr>
          </a:p>
          <a:p>
            <a:pPr marL="285750" indent="-285750" eaLnBrk="1" hangingPunct="1">
              <a:buFont typeface="Arial" panose="020B0604020202020204" pitchFamily="34" charset="0"/>
              <a:buChar char="•"/>
              <a:defRPr/>
            </a:pPr>
            <a:endParaRPr lang="en-GB" sz="1400" dirty="0">
              <a:solidFill>
                <a:srgbClr val="006600"/>
              </a:solidFill>
            </a:endParaRPr>
          </a:p>
          <a:p>
            <a:pPr marL="285750" indent="-285750" eaLnBrk="1" hangingPunct="1">
              <a:buFont typeface="Arial" panose="020B0604020202020204" pitchFamily="34" charset="0"/>
              <a:buChar char="•"/>
              <a:defRPr/>
            </a:pPr>
            <a:r>
              <a:rPr lang="en-US" sz="1400" dirty="0">
                <a:solidFill>
                  <a:srgbClr val="006600"/>
                </a:solidFill>
                <a:cs typeface="Arial" charset="0"/>
                <a:hlinkClick r:id="rId3"/>
              </a:rPr>
              <a:t>227/99 Democratic Republic of Congo / Burundi, Rwanda, Uganda (2003) </a:t>
            </a:r>
            <a:r>
              <a:rPr lang="en-US" sz="1400" dirty="0">
                <a:solidFill>
                  <a:srgbClr val="006600"/>
                </a:solidFill>
                <a:cs typeface="Arial" charset="0"/>
              </a:rPr>
              <a:t> </a:t>
            </a:r>
          </a:p>
          <a:p>
            <a:pPr marL="285750" indent="-285750" eaLnBrk="1" hangingPunct="1">
              <a:buFont typeface="Arial" panose="020B0604020202020204" pitchFamily="34" charset="0"/>
              <a:buChar char="•"/>
              <a:defRPr/>
            </a:pPr>
            <a:endParaRPr lang="fr-CH" sz="1400" dirty="0">
              <a:solidFill>
                <a:srgbClr val="006600"/>
              </a:solidFill>
              <a:cs typeface="Arial" charset="0"/>
            </a:endParaRPr>
          </a:p>
          <a:p>
            <a:pPr marL="285750" indent="-285750" eaLnBrk="1" hangingPunct="1">
              <a:buFont typeface="Arial" panose="020B0604020202020204" pitchFamily="34" charset="0"/>
              <a:buChar char="•"/>
              <a:defRPr/>
            </a:pPr>
            <a:r>
              <a:rPr lang="en-GB" sz="1400" dirty="0">
                <a:solidFill>
                  <a:srgbClr val="006600"/>
                </a:solidFill>
                <a:hlinkClick r:id="rId4"/>
              </a:rPr>
              <a:t>266/03 Kevin </a:t>
            </a:r>
            <a:r>
              <a:rPr lang="en-GB" sz="1400" dirty="0" err="1">
                <a:solidFill>
                  <a:srgbClr val="006600"/>
                </a:solidFill>
                <a:hlinkClick r:id="rId4"/>
              </a:rPr>
              <a:t>Mgwanga</a:t>
            </a:r>
            <a:r>
              <a:rPr lang="en-GB" sz="1400" dirty="0">
                <a:solidFill>
                  <a:srgbClr val="006600"/>
                </a:solidFill>
                <a:hlinkClick r:id="rId4"/>
              </a:rPr>
              <a:t> </a:t>
            </a:r>
            <a:r>
              <a:rPr lang="en-GB" sz="1400" dirty="0" err="1">
                <a:solidFill>
                  <a:srgbClr val="006600"/>
                </a:solidFill>
                <a:hlinkClick r:id="rId4"/>
              </a:rPr>
              <a:t>Gunme</a:t>
            </a:r>
            <a:r>
              <a:rPr lang="en-GB" sz="1400" dirty="0">
                <a:solidFill>
                  <a:srgbClr val="006600"/>
                </a:solidFill>
                <a:hlinkClick r:id="rId4"/>
              </a:rPr>
              <a:t> et al / Cameroon (2009)</a:t>
            </a:r>
            <a:endParaRPr lang="en-GB" sz="1400" dirty="0">
              <a:solidFill>
                <a:srgbClr val="006600"/>
              </a:solidFill>
            </a:endParaRPr>
          </a:p>
          <a:p>
            <a:pPr marL="285750" indent="-285750" eaLnBrk="1" hangingPunct="1">
              <a:buFont typeface="Arial" panose="020B0604020202020204" pitchFamily="34" charset="0"/>
              <a:buChar char="•"/>
              <a:defRPr/>
            </a:pPr>
            <a:endParaRPr lang="fr-CH" sz="1400" dirty="0">
              <a:solidFill>
                <a:srgbClr val="006600"/>
              </a:solidFill>
            </a:endParaRPr>
          </a:p>
          <a:p>
            <a:pPr marL="285750" indent="-285750" eaLnBrk="1" hangingPunct="1">
              <a:buFont typeface="Arial" panose="020B0604020202020204" pitchFamily="34" charset="0"/>
              <a:buChar char="•"/>
              <a:defRPr/>
            </a:pPr>
            <a:r>
              <a:rPr lang="en-US" sz="1400" dirty="0">
                <a:solidFill>
                  <a:srgbClr val="006600"/>
                </a:solidFill>
                <a:hlinkClick r:id="rId5"/>
              </a:rPr>
              <a:t>279/03-296/05 : Sudan Human Rights Organisation &amp; Centre on Housing Rights and Evictions (COHRE) / Sudan (2009)</a:t>
            </a:r>
            <a:endParaRPr lang="en-US" sz="1400" dirty="0">
              <a:solidFill>
                <a:srgbClr val="006600"/>
              </a:solidFill>
            </a:endParaRPr>
          </a:p>
          <a:p>
            <a:pPr marL="285750" indent="-285750" eaLnBrk="1" hangingPunct="1">
              <a:buFont typeface="Arial" panose="020B0604020202020204" pitchFamily="34" charset="0"/>
              <a:buChar char="•"/>
              <a:defRPr/>
            </a:pPr>
            <a:endParaRPr lang="en-GB" sz="1400" dirty="0">
              <a:solidFill>
                <a:srgbClr val="006600"/>
              </a:solidFill>
            </a:endParaRPr>
          </a:p>
          <a:p>
            <a:pPr marL="285750" indent="-285750" eaLnBrk="1" hangingPunct="1">
              <a:buFont typeface="Arial" panose="020B0604020202020204" pitchFamily="34" charset="0"/>
              <a:buChar char="•"/>
              <a:defRPr/>
            </a:pPr>
            <a:r>
              <a:rPr lang="en-US" sz="1400" dirty="0">
                <a:solidFill>
                  <a:srgbClr val="006600"/>
                </a:solidFill>
                <a:cs typeface="Arial" charset="0"/>
                <a:hlinkClick r:id="rId6"/>
              </a:rPr>
              <a:t>276/03 Centre for Minority Rights Development (Kenya) and Minority Rights Group (on behalf of Endorois Welfare Council) / Kenya (2009)</a:t>
            </a:r>
            <a:endParaRPr lang="en-US" sz="1400" dirty="0">
              <a:solidFill>
                <a:srgbClr val="006600"/>
              </a:solidFill>
              <a:cs typeface="Arial" charset="0"/>
            </a:endParaRPr>
          </a:p>
          <a:p>
            <a:pPr eaLnBrk="1" hangingPunct="1">
              <a:defRPr/>
            </a:pPr>
            <a:endParaRPr lang="en-US" sz="1400" dirty="0">
              <a:solidFill>
                <a:srgbClr val="006600"/>
              </a:solidFill>
              <a:cs typeface="Arial" charset="0"/>
            </a:endParaRPr>
          </a:p>
          <a:p>
            <a:pPr marL="285750" indent="-285750" eaLnBrk="1" hangingPunct="1">
              <a:buFont typeface="Arial" panose="020B0604020202020204" pitchFamily="34" charset="0"/>
              <a:buChar char="•"/>
              <a:defRPr/>
            </a:pPr>
            <a:r>
              <a:rPr lang="en-US" sz="1400" u="sng" dirty="0">
                <a:solidFill>
                  <a:srgbClr val="0070C0"/>
                </a:solidFill>
                <a:hlinkClick r:id="rId7"/>
              </a:rPr>
              <a:t>Resolution on the preparation of a General Comment on the right to development in Africa - ACHPR.Res.586 (LXXIX) 2024</a:t>
            </a:r>
            <a:endParaRPr lang="en-US" sz="1400" u="sng" dirty="0">
              <a:solidFill>
                <a:srgbClr val="0070C0"/>
              </a:solidFill>
            </a:endParaRPr>
          </a:p>
          <a:p>
            <a:pPr marL="285750" indent="-285750" eaLnBrk="1" hangingPunct="1">
              <a:buFont typeface="Arial" panose="020B0604020202020204" pitchFamily="34" charset="0"/>
              <a:buChar char="•"/>
              <a:defRPr/>
            </a:pPr>
            <a:endParaRPr lang="en-US" sz="1400" dirty="0">
              <a:solidFill>
                <a:srgbClr val="006600"/>
              </a:solidFill>
              <a:cs typeface="Arial" charset="0"/>
            </a:endParaRPr>
          </a:p>
          <a:p>
            <a:pPr marL="285750" indent="-285750" eaLnBrk="1" hangingPunct="1">
              <a:buFont typeface="Arial" panose="020B0604020202020204" pitchFamily="34" charset="0"/>
              <a:buChar char="•"/>
              <a:defRPr/>
            </a:pPr>
            <a:endParaRPr lang="en-US" sz="1600" dirty="0">
              <a:solidFill>
                <a:srgbClr val="006600"/>
              </a:solidFill>
              <a:cs typeface="Arial" charset="0"/>
            </a:endParaRPr>
          </a:p>
          <a:p>
            <a:pPr eaLnBrk="1" hangingPunct="1">
              <a:defRPr/>
            </a:pPr>
            <a:endParaRPr lang="en-US" sz="1600" b="1" i="1" u="sng" dirty="0">
              <a:solidFill>
                <a:srgbClr val="006600"/>
              </a:solidFill>
              <a:cs typeface="Arial" charset="0"/>
            </a:endParaRPr>
          </a:p>
          <a:p>
            <a:pPr eaLnBrk="1" hangingPunct="1">
              <a:defRPr/>
            </a:pPr>
            <a:endParaRPr lang="en-US" sz="1600" b="1" i="1" u="sng" dirty="0">
              <a:solidFill>
                <a:srgbClr val="006600"/>
              </a:solidFill>
              <a:cs typeface="Arial" charset="0"/>
            </a:endParaRPr>
          </a:p>
          <a:p>
            <a:pPr marL="285750" indent="-285750" eaLnBrk="1" hangingPunct="1">
              <a:buFont typeface="Arial" panose="020B0604020202020204" pitchFamily="34" charset="0"/>
              <a:buChar char="•"/>
              <a:defRPr/>
            </a:pPr>
            <a:r>
              <a:rPr lang="en-US" sz="1400" u="sng" dirty="0">
                <a:solidFill>
                  <a:srgbClr val="006600"/>
                </a:solidFill>
                <a:hlinkClick r:id="rId8"/>
              </a:rPr>
              <a:t>006/2012 – African Commission on Human and Peoples’ Rights v. Republic of Kenya (2017)</a:t>
            </a:r>
            <a:endParaRPr lang="en-US" sz="1400" u="sng" dirty="0">
              <a:solidFill>
                <a:srgbClr val="006600"/>
              </a:solidFill>
            </a:endParaRPr>
          </a:p>
        </p:txBody>
      </p:sp>
      <p:pic>
        <p:nvPicPr>
          <p:cNvPr id="43012" name="Picture 9">
            <a:extLst>
              <a:ext uri="{FF2B5EF4-FFF2-40B4-BE49-F238E27FC236}">
                <a16:creationId xmlns:a16="http://schemas.microsoft.com/office/drawing/2014/main" id="{D0F7AC45-5978-7005-A6D2-9CDD393BB65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53213" y="2963863"/>
            <a:ext cx="2165350" cy="164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tângulo de cantos arredondados 10">
            <a:extLst>
              <a:ext uri="{FF2B5EF4-FFF2-40B4-BE49-F238E27FC236}">
                <a16:creationId xmlns:a16="http://schemas.microsoft.com/office/drawing/2014/main" id="{565A8C71-7101-3375-CBB1-27F03163DC14}"/>
              </a:ext>
            </a:extLst>
          </p:cNvPr>
          <p:cNvSpPr/>
          <p:nvPr/>
        </p:nvSpPr>
        <p:spPr>
          <a:xfrm>
            <a:off x="576263" y="1338262"/>
            <a:ext cx="5908675" cy="346075"/>
          </a:xfrm>
          <a:prstGeom prst="roundRect">
            <a:avLst/>
          </a:prstGeom>
          <a:solidFill>
            <a:srgbClr val="E4FF97"/>
          </a:solidFill>
          <a:ln w="3175">
            <a:solidFill>
              <a:srgbClr val="00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000" b="1" dirty="0">
                <a:solidFill>
                  <a:srgbClr val="006600"/>
                </a:solidFill>
                <a:latin typeface="+mj-lt"/>
              </a:rPr>
              <a:t>African Commission on Human and Peoples</a:t>
            </a:r>
            <a:r>
              <a:rPr lang="en-US" altLang="en-US" sz="2000" b="1" dirty="0">
                <a:solidFill>
                  <a:srgbClr val="006600"/>
                </a:solidFill>
                <a:latin typeface="+mj-lt"/>
                <a:cs typeface="Arial" charset="0"/>
              </a:rPr>
              <a:t> ’</a:t>
            </a:r>
            <a:r>
              <a:rPr lang="en-US" sz="2000" b="1" dirty="0">
                <a:solidFill>
                  <a:srgbClr val="006600"/>
                </a:solidFill>
                <a:latin typeface="+mj-lt"/>
              </a:rPr>
              <a:t>  Rights</a:t>
            </a:r>
          </a:p>
        </p:txBody>
      </p:sp>
      <p:sp>
        <p:nvSpPr>
          <p:cNvPr id="11" name="Retângulo de cantos arredondados 10">
            <a:extLst>
              <a:ext uri="{FF2B5EF4-FFF2-40B4-BE49-F238E27FC236}">
                <a16:creationId xmlns:a16="http://schemas.microsoft.com/office/drawing/2014/main" id="{76BBAD9F-AF18-CF71-DCE0-F69927431FAE}"/>
              </a:ext>
            </a:extLst>
          </p:cNvPr>
          <p:cNvSpPr/>
          <p:nvPr/>
        </p:nvSpPr>
        <p:spPr>
          <a:xfrm>
            <a:off x="576263" y="5448903"/>
            <a:ext cx="5908675" cy="346075"/>
          </a:xfrm>
          <a:prstGeom prst="roundRect">
            <a:avLst/>
          </a:prstGeom>
          <a:solidFill>
            <a:srgbClr val="E4FF97"/>
          </a:solidFill>
          <a:ln w="3175">
            <a:solidFill>
              <a:srgbClr val="0066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000" b="1" dirty="0">
                <a:solidFill>
                  <a:srgbClr val="006600"/>
                </a:solidFill>
                <a:latin typeface="+mj-lt"/>
              </a:rPr>
              <a:t>African Court on Human and Peoples</a:t>
            </a:r>
            <a:r>
              <a:rPr lang="en-US" altLang="en-US" sz="2000" b="1" dirty="0">
                <a:solidFill>
                  <a:srgbClr val="006600"/>
                </a:solidFill>
                <a:latin typeface="+mj-lt"/>
                <a:cs typeface="Arial" charset="0"/>
              </a:rPr>
              <a:t> ’</a:t>
            </a:r>
            <a:r>
              <a:rPr lang="en-US" sz="2000" b="1" dirty="0">
                <a:solidFill>
                  <a:srgbClr val="006600"/>
                </a:solidFill>
                <a:latin typeface="+mj-lt"/>
              </a:rPr>
              <a:t>  Rights</a:t>
            </a:r>
          </a:p>
        </p:txBody>
      </p:sp>
      <p:pic>
        <p:nvPicPr>
          <p:cNvPr id="43015" name="Picture 2" descr="Image result for achpr">
            <a:extLst>
              <a:ext uri="{FF2B5EF4-FFF2-40B4-BE49-F238E27FC236}">
                <a16:creationId xmlns:a16="http://schemas.microsoft.com/office/drawing/2014/main" id="{491559A3-82A0-37C7-B4C6-74A0A0398A5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88188" y="1600200"/>
            <a:ext cx="1293812"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10" descr="Image result for african court human rights">
            <a:extLst>
              <a:ext uri="{FF2B5EF4-FFF2-40B4-BE49-F238E27FC236}">
                <a16:creationId xmlns:a16="http://schemas.microsoft.com/office/drawing/2014/main" id="{0C3D66C1-CCC8-1ACB-7E3A-DF0B637A662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72300" y="4756150"/>
            <a:ext cx="13716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7" name="Title 1">
            <a:extLst>
              <a:ext uri="{FF2B5EF4-FFF2-40B4-BE49-F238E27FC236}">
                <a16:creationId xmlns:a16="http://schemas.microsoft.com/office/drawing/2014/main" id="{AC4AFDFA-FDD0-3E5A-FED3-AD5D95BC921D}"/>
              </a:ext>
            </a:extLst>
          </p:cNvPr>
          <p:cNvSpPr txBox="1">
            <a:spLocks/>
          </p:cNvSpPr>
          <p:nvPr/>
        </p:nvSpPr>
        <p:spPr bwMode="auto">
          <a:xfrm>
            <a:off x="1601788" y="185737"/>
            <a:ext cx="7342187"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4400" eaLnBrk="1" hangingPunct="1">
              <a:spcBef>
                <a:spcPct val="0"/>
              </a:spcBef>
              <a:buFont typeface="Arial" panose="020B0604020202020204" pitchFamily="34" charset="0"/>
              <a:buNone/>
            </a:pPr>
            <a:r>
              <a:rPr lang="en-US" altLang="en-US" sz="2600" dirty="0">
                <a:solidFill>
                  <a:srgbClr val="006600"/>
                </a:solidFill>
              </a:rPr>
              <a:t>African Human and Peoples’ Rights System (cont’d)</a:t>
            </a:r>
            <a:endParaRPr lang="en-GB" altLang="en-US" sz="2600" dirty="0">
              <a:solidFill>
                <a:srgbClr val="0066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re 1">
            <a:extLst>
              <a:ext uri="{FF2B5EF4-FFF2-40B4-BE49-F238E27FC236}">
                <a16:creationId xmlns:a16="http://schemas.microsoft.com/office/drawing/2014/main" id="{505E88C0-E112-D537-F837-CEEEB516D3A5}"/>
              </a:ext>
            </a:extLst>
          </p:cNvPr>
          <p:cNvSpPr>
            <a:spLocks noGrp="1"/>
          </p:cNvSpPr>
          <p:nvPr>
            <p:ph type="title"/>
          </p:nvPr>
        </p:nvSpPr>
        <p:spPr>
          <a:xfrm>
            <a:off x="1574800" y="269875"/>
            <a:ext cx="6702425" cy="922338"/>
          </a:xfrm>
        </p:spPr>
        <p:txBody>
          <a:bodyPr rtlCol="0">
            <a:normAutofit/>
          </a:bodyPr>
          <a:lstStyle/>
          <a:p>
            <a:pPr algn="ctr" eaLnBrk="1" hangingPunct="1">
              <a:defRPr/>
            </a:pPr>
            <a:r>
              <a:rPr lang="fr-FR" altLang="es-ES_tradnl" sz="2800" dirty="0">
                <a:latin typeface="Arial" panose="020B0604020202020204" pitchFamily="34" charset="0"/>
                <a:cs typeface="Arial" panose="020B0604020202020204" pitchFamily="34" charset="0"/>
              </a:rPr>
              <a:t> </a:t>
            </a:r>
            <a:r>
              <a:rPr lang="en-US" altLang="en-US" sz="2600" dirty="0">
                <a:solidFill>
                  <a:srgbClr val="006600"/>
                </a:solidFill>
                <a:latin typeface="Calibri" panose="020F0502020204030204" pitchFamily="34" charset="0"/>
                <a:ea typeface="ＭＳ Ｐゴシック" panose="020B0600070205080204" pitchFamily="34" charset="-128"/>
                <a:cs typeface="+mn-cs"/>
              </a:rPr>
              <a:t>Arab Charter on Human Rights 2004</a:t>
            </a:r>
            <a:endParaRPr lang="fr-FR" altLang="es-ES_tradnl" sz="2600" dirty="0">
              <a:solidFill>
                <a:srgbClr val="006600"/>
              </a:solidFill>
              <a:latin typeface="Calibri" panose="020F0502020204030204" pitchFamily="34" charset="0"/>
              <a:ea typeface="ＭＳ Ｐゴシック" panose="020B0600070205080204" pitchFamily="34" charset="-128"/>
              <a:cs typeface="+mn-cs"/>
            </a:endParaRPr>
          </a:p>
        </p:txBody>
      </p:sp>
      <p:pic>
        <p:nvPicPr>
          <p:cNvPr id="3" name="Picture 2" descr="http://www.ohchr.org/SiteCollectionImages/Press/financing_development_int.jpg">
            <a:extLst>
              <a:ext uri="{FF2B5EF4-FFF2-40B4-BE49-F238E27FC236}">
                <a16:creationId xmlns:a16="http://schemas.microsoft.com/office/drawing/2014/main" id="{409870D3-5DA1-C374-4A68-EE2C759358F4}"/>
              </a:ext>
            </a:extLst>
          </p:cNvPr>
          <p:cNvPicPr>
            <a:picLocks noChangeAspect="1" noChangeArrowheads="1"/>
          </p:cNvPicPr>
          <p:nvPr/>
        </p:nvPicPr>
        <p:blipFill>
          <a:blip r:embed="rId2"/>
          <a:srcRect/>
          <a:stretch>
            <a:fillRect/>
          </a:stretch>
        </p:blipFill>
        <p:spPr bwMode="auto">
          <a:xfrm>
            <a:off x="830263" y="4384675"/>
            <a:ext cx="1965325" cy="1901825"/>
          </a:xfrm>
          <a:prstGeom prst="rect">
            <a:avLst/>
          </a:prstGeom>
          <a:noFill/>
          <a:ln w="76200">
            <a:solidFill>
              <a:schemeClr val="tx2">
                <a:lumMod val="75000"/>
              </a:schemeClr>
            </a:solidFill>
            <a:prstDash val="sysDot"/>
            <a:miter lim="800000"/>
            <a:headEnd/>
            <a:tailEnd/>
          </a:ln>
          <a:extLst>
            <a:ext uri="{909E8E84-426E-40DD-AFC4-6F175D3DCCD1}">
              <a14:hiddenFill xmlns:a14="http://schemas.microsoft.com/office/drawing/2010/main">
                <a:solidFill>
                  <a:srgbClr val="FFFFFF"/>
                </a:solidFill>
              </a14:hiddenFill>
            </a:ext>
          </a:extLst>
        </p:spPr>
      </p:pic>
      <p:pic>
        <p:nvPicPr>
          <p:cNvPr id="14340" name="Picture 6">
            <a:extLst>
              <a:ext uri="{FF2B5EF4-FFF2-40B4-BE49-F238E27FC236}">
                <a16:creationId xmlns:a16="http://schemas.microsoft.com/office/drawing/2014/main" id="{8EF433A8-F799-01F8-DA7F-8C458EA6D342}"/>
              </a:ext>
            </a:extLst>
          </p:cNvPr>
          <p:cNvPicPr>
            <a:picLocks noChangeAspect="1" noChangeArrowheads="1"/>
          </p:cNvPicPr>
          <p:nvPr/>
        </p:nvPicPr>
        <p:blipFill>
          <a:blip r:embed="rId3"/>
          <a:srcRect/>
          <a:stretch>
            <a:fillRect/>
          </a:stretch>
        </p:blipFill>
        <p:spPr bwMode="auto">
          <a:xfrm>
            <a:off x="6784975" y="1779588"/>
            <a:ext cx="1730375" cy="2295525"/>
          </a:xfrm>
          <a:prstGeom prst="rect">
            <a:avLst/>
          </a:prstGeom>
          <a:noFill/>
          <a:ln w="76200">
            <a:solidFill>
              <a:schemeClr val="tx2">
                <a:lumMod val="75000"/>
              </a:schemeClr>
            </a:solidFill>
            <a:prstDash val="sysDot"/>
            <a:miter lim="800000"/>
            <a:headEnd/>
            <a:tailEnd/>
          </a:ln>
          <a:extLst>
            <a:ext uri="{909E8E84-426E-40DD-AFC4-6F175D3DCCD1}">
              <a14:hiddenFill xmlns:a14="http://schemas.microsoft.com/office/drawing/2010/main">
                <a:solidFill>
                  <a:schemeClr val="accent1"/>
                </a:solidFill>
              </a14:hiddenFill>
            </a:ext>
          </a:extLst>
        </p:spPr>
      </p:pic>
      <p:sp>
        <p:nvSpPr>
          <p:cNvPr id="8" name="Retângulo de cantos arredondados 7">
            <a:extLst>
              <a:ext uri="{FF2B5EF4-FFF2-40B4-BE49-F238E27FC236}">
                <a16:creationId xmlns:a16="http://schemas.microsoft.com/office/drawing/2014/main" id="{F608C0CB-82AF-A2E3-26B9-356D3DD748C7}"/>
              </a:ext>
            </a:extLst>
          </p:cNvPr>
          <p:cNvSpPr/>
          <p:nvPr/>
        </p:nvSpPr>
        <p:spPr>
          <a:xfrm>
            <a:off x="511175" y="1371600"/>
            <a:ext cx="6249988" cy="270351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Aft>
                <a:spcPts val="1200"/>
              </a:spcAft>
              <a:defRPr/>
            </a:pPr>
            <a:r>
              <a:rPr lang="en-US" altLang="en-US" dirty="0">
                <a:solidFill>
                  <a:srgbClr val="006600"/>
                </a:solidFill>
              </a:rPr>
              <a:t>Article 37</a:t>
            </a:r>
            <a:br>
              <a:rPr lang="en-US" altLang="en-US" dirty="0">
                <a:solidFill>
                  <a:srgbClr val="006600"/>
                </a:solidFill>
              </a:rPr>
            </a:br>
            <a:r>
              <a:rPr lang="en-US" dirty="0">
                <a:solidFill>
                  <a:srgbClr val="006600"/>
                </a:solidFill>
              </a:rPr>
              <a:t>The right to development is a fundamental human right. All State Parties shall establish development policies and take measures to ensure this right. They must give effect to the values of solidarity and cooperation among them and, at the international level, to eliminate poverty and achieve economic, social, cultural and political development. In accordance with this right, every citizen shall have the right to participate in the development, and contribute to and enjoy the benefits, of their goods and fruits of their </a:t>
            </a:r>
            <a:r>
              <a:rPr lang="en-US" dirty="0" err="1">
                <a:solidFill>
                  <a:srgbClr val="006600"/>
                </a:solidFill>
              </a:rPr>
              <a:t>labour</a:t>
            </a:r>
            <a:r>
              <a:rPr lang="en-US" dirty="0">
                <a:solidFill>
                  <a:srgbClr val="006600"/>
                </a:solidFill>
              </a:rPr>
              <a:t>.</a:t>
            </a:r>
          </a:p>
        </p:txBody>
      </p:sp>
      <p:sp>
        <p:nvSpPr>
          <p:cNvPr id="9" name="Retângulo de cantos arredondados 8">
            <a:extLst>
              <a:ext uri="{FF2B5EF4-FFF2-40B4-BE49-F238E27FC236}">
                <a16:creationId xmlns:a16="http://schemas.microsoft.com/office/drawing/2014/main" id="{93636012-43DE-9F09-DF3A-4E295CD001BD}"/>
              </a:ext>
            </a:extLst>
          </p:cNvPr>
          <p:cNvSpPr/>
          <p:nvPr/>
        </p:nvSpPr>
        <p:spPr>
          <a:xfrm>
            <a:off x="2922588" y="4449763"/>
            <a:ext cx="3838575" cy="177323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buFont typeface="Wingdings" pitchFamily="2" charset="2"/>
              <a:buNone/>
              <a:defRPr/>
            </a:pPr>
            <a:r>
              <a:rPr lang="en-US" altLang="en-US" dirty="0">
                <a:solidFill>
                  <a:srgbClr val="006600"/>
                </a:solidFill>
              </a:rPr>
              <a:t>Other relevant Articles include:</a:t>
            </a:r>
            <a:br>
              <a:rPr lang="en-US" altLang="en-US" dirty="0">
                <a:solidFill>
                  <a:srgbClr val="006600"/>
                </a:solidFill>
              </a:rPr>
            </a:br>
            <a:endParaRPr lang="en-US" altLang="en-US" dirty="0">
              <a:solidFill>
                <a:srgbClr val="006600"/>
              </a:solidFill>
            </a:endParaRPr>
          </a:p>
          <a:p>
            <a:pPr eaLnBrk="1" hangingPunct="1">
              <a:buFont typeface="Wingdings" pitchFamily="2" charset="2"/>
              <a:buNone/>
              <a:defRPr/>
            </a:pPr>
            <a:r>
              <a:rPr lang="en-US" altLang="en-US" dirty="0">
                <a:solidFill>
                  <a:srgbClr val="006600"/>
                </a:solidFill>
              </a:rPr>
              <a:t>Article 39 </a:t>
            </a:r>
          </a:p>
          <a:p>
            <a:pPr eaLnBrk="1" hangingPunct="1">
              <a:buFont typeface="Wingdings" pitchFamily="2" charset="2"/>
              <a:buNone/>
              <a:defRPr/>
            </a:pPr>
            <a:r>
              <a:rPr lang="en-US" altLang="en-US" dirty="0">
                <a:solidFill>
                  <a:srgbClr val="006600"/>
                </a:solidFill>
              </a:rPr>
              <a:t>Young persons have the right to be afforded the most ample opportunities for physical and mental development </a:t>
            </a:r>
          </a:p>
        </p:txBody>
      </p:sp>
      <p:pic>
        <p:nvPicPr>
          <p:cNvPr id="44039" name="Picture 9" descr="http://www.lasportal.org/Style%20Library/LASImages/LasLogo.png">
            <a:extLst>
              <a:ext uri="{FF2B5EF4-FFF2-40B4-BE49-F238E27FC236}">
                <a16:creationId xmlns:a16="http://schemas.microsoft.com/office/drawing/2014/main" id="{E8C2F1CF-B5E4-103B-F568-10D9DE3A0C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9288" y="4449763"/>
            <a:ext cx="12192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37E2B082-988B-0F8A-2B04-F078136C6009}"/>
              </a:ext>
            </a:extLst>
          </p:cNvPr>
          <p:cNvSpPr>
            <a:spLocks noGrp="1"/>
          </p:cNvSpPr>
          <p:nvPr>
            <p:ph type="title"/>
          </p:nvPr>
        </p:nvSpPr>
        <p:spPr>
          <a:xfrm>
            <a:off x="1809750" y="233363"/>
            <a:ext cx="6273800" cy="1143000"/>
          </a:xfrm>
        </p:spPr>
        <p:txBody>
          <a:bodyPr rtlCol="0">
            <a:normAutofit/>
          </a:bodyPr>
          <a:lstStyle/>
          <a:p>
            <a:pPr algn="ctr" eaLnBrk="1" hangingPunct="1">
              <a:defRPr/>
            </a:pPr>
            <a:r>
              <a:rPr lang="en-US" altLang="en-US" sz="2600" dirty="0">
                <a:solidFill>
                  <a:srgbClr val="006600"/>
                </a:solidFill>
                <a:latin typeface="Calibri" panose="020F0502020204030204" pitchFamily="34" charset="0"/>
                <a:ea typeface="ＭＳ Ｐゴシック" panose="020B0600070205080204" pitchFamily="34" charset="-128"/>
                <a:cs typeface="+mn-cs"/>
              </a:rPr>
              <a:t>Association of Southeast Asian Nations (ASEAN) Human Rights Declaration 2012</a:t>
            </a:r>
            <a:endParaRPr lang="en-GB" altLang="en-US" sz="2600" dirty="0">
              <a:solidFill>
                <a:srgbClr val="006600"/>
              </a:solidFill>
              <a:latin typeface="Calibri" panose="020F0502020204030204" pitchFamily="34" charset="0"/>
              <a:ea typeface="ＭＳ Ｐゴシック" panose="020B0600070205080204" pitchFamily="34" charset="-128"/>
              <a:cs typeface="+mn-cs"/>
            </a:endParaRPr>
          </a:p>
        </p:txBody>
      </p:sp>
      <p:pic>
        <p:nvPicPr>
          <p:cNvPr id="4" name="Picture 5">
            <a:extLst>
              <a:ext uri="{FF2B5EF4-FFF2-40B4-BE49-F238E27FC236}">
                <a16:creationId xmlns:a16="http://schemas.microsoft.com/office/drawing/2014/main" id="{1C9DEBCA-2AFD-A025-4A17-7A8815A5C556}"/>
              </a:ext>
            </a:extLst>
          </p:cNvPr>
          <p:cNvPicPr>
            <a:picLocks noChangeAspect="1" noChangeArrowheads="1"/>
          </p:cNvPicPr>
          <p:nvPr/>
        </p:nvPicPr>
        <p:blipFill>
          <a:blip r:embed="rId2"/>
          <a:srcRect/>
          <a:stretch>
            <a:fillRect/>
          </a:stretch>
        </p:blipFill>
        <p:spPr bwMode="auto">
          <a:xfrm>
            <a:off x="1031875" y="3748088"/>
            <a:ext cx="2986088" cy="1730375"/>
          </a:xfrm>
          <a:prstGeom prst="rect">
            <a:avLst/>
          </a:prstGeom>
          <a:ln w="57150">
            <a:noFill/>
            <a:prstDash val="solid"/>
          </a:ln>
          <a:effectLst/>
        </p:spPr>
        <p:style>
          <a:lnRef idx="2">
            <a:schemeClr val="accent1">
              <a:shade val="50000"/>
            </a:schemeClr>
          </a:lnRef>
          <a:fillRef idx="1">
            <a:schemeClr val="accent1"/>
          </a:fillRef>
          <a:effectRef idx="0">
            <a:schemeClr val="accent1"/>
          </a:effectRef>
          <a:fontRef idx="minor">
            <a:schemeClr val="lt1"/>
          </a:fontRef>
        </p:style>
      </p:pic>
      <p:sp>
        <p:nvSpPr>
          <p:cNvPr id="6" name="Retângulo de cantos arredondados 5">
            <a:extLst>
              <a:ext uri="{FF2B5EF4-FFF2-40B4-BE49-F238E27FC236}">
                <a16:creationId xmlns:a16="http://schemas.microsoft.com/office/drawing/2014/main" id="{3131E4F0-A50A-FF6B-340C-A10EFE868A34}"/>
              </a:ext>
            </a:extLst>
          </p:cNvPr>
          <p:cNvSpPr/>
          <p:nvPr/>
        </p:nvSpPr>
        <p:spPr>
          <a:xfrm>
            <a:off x="785813" y="1376363"/>
            <a:ext cx="8167687" cy="225583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spcAft>
                <a:spcPts val="1200"/>
              </a:spcAft>
              <a:defRPr/>
            </a:pPr>
            <a:r>
              <a:rPr lang="en-US" altLang="en-US" dirty="0">
                <a:solidFill>
                  <a:srgbClr val="006600"/>
                </a:solidFill>
              </a:rPr>
              <a:t>A section of the ASEAN Human Rights Declaration (2012) is devoted to the right to development. In paragraph 37, Member States recognize that the implementation of the right to development requires effective development policies at the national level as well as international cooperation, and that States should mainstream aspects of the right to development into ASEAN community building as well as work with the international community to promote development</a:t>
            </a:r>
          </a:p>
        </p:txBody>
      </p:sp>
      <p:sp>
        <p:nvSpPr>
          <p:cNvPr id="7" name="Retângulo de cantos arredondados 6">
            <a:extLst>
              <a:ext uri="{FF2B5EF4-FFF2-40B4-BE49-F238E27FC236}">
                <a16:creationId xmlns:a16="http://schemas.microsoft.com/office/drawing/2014/main" id="{7A51939F-9CD3-FAE3-CEEB-1E82F091B95B}"/>
              </a:ext>
            </a:extLst>
          </p:cNvPr>
          <p:cNvSpPr/>
          <p:nvPr/>
        </p:nvSpPr>
        <p:spPr>
          <a:xfrm>
            <a:off x="3371850" y="3479800"/>
            <a:ext cx="4711700" cy="226695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spcAft>
                <a:spcPts val="600"/>
              </a:spcAft>
              <a:defRPr/>
            </a:pPr>
            <a:r>
              <a:rPr lang="en-US" altLang="en-US" dirty="0">
                <a:solidFill>
                  <a:srgbClr val="006600"/>
                </a:solidFill>
              </a:rPr>
              <a:t>See also: </a:t>
            </a:r>
          </a:p>
          <a:p>
            <a:pPr eaLnBrk="1" hangingPunct="1">
              <a:spcAft>
                <a:spcPts val="600"/>
              </a:spcAft>
              <a:defRPr/>
            </a:pPr>
            <a:r>
              <a:rPr lang="en-US" altLang="en-US" dirty="0">
                <a:solidFill>
                  <a:srgbClr val="006600"/>
                </a:solidFill>
              </a:rPr>
              <a:t>Paragraph 35 (definition based on the UN Declaration on the RTD)</a:t>
            </a:r>
          </a:p>
          <a:p>
            <a:pPr eaLnBrk="1" hangingPunct="1">
              <a:spcAft>
                <a:spcPts val="600"/>
              </a:spcAft>
              <a:defRPr/>
            </a:pPr>
            <a:r>
              <a:rPr lang="en-US" altLang="en-US" dirty="0">
                <a:solidFill>
                  <a:srgbClr val="006600"/>
                </a:solidFill>
              </a:rPr>
              <a:t>Paragraph 36 (On the duty to adopt development </a:t>
            </a:r>
            <a:r>
              <a:rPr lang="en-US" altLang="en-US" dirty="0" err="1">
                <a:solidFill>
                  <a:srgbClr val="006600"/>
                </a:solidFill>
              </a:rPr>
              <a:t>programmes</a:t>
            </a:r>
            <a:r>
              <a:rPr lang="en-US" altLang="en-US" dirty="0">
                <a:solidFill>
                  <a:srgbClr val="006600"/>
                </a:solidFill>
              </a:rPr>
              <a:t> including sustainable development and progressive narrowing of the development gap in ASEAN</a:t>
            </a:r>
          </a:p>
        </p:txBody>
      </p:sp>
      <p:pic>
        <p:nvPicPr>
          <p:cNvPr id="45062" name="Picture 12" descr="Image result for asean logo">
            <a:extLst>
              <a:ext uri="{FF2B5EF4-FFF2-40B4-BE49-F238E27FC236}">
                <a16:creationId xmlns:a16="http://schemas.microsoft.com/office/drawing/2014/main" id="{789EBFE3-A42F-C658-2914-223F06A8B0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4114800"/>
            <a:ext cx="1082675"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re 1">
            <a:extLst>
              <a:ext uri="{FF2B5EF4-FFF2-40B4-BE49-F238E27FC236}">
                <a16:creationId xmlns:a16="http://schemas.microsoft.com/office/drawing/2014/main" id="{9DABEB96-8FFD-8ACD-3FE0-D94228F28181}"/>
              </a:ext>
            </a:extLst>
          </p:cNvPr>
          <p:cNvSpPr>
            <a:spLocks noGrp="1"/>
          </p:cNvSpPr>
          <p:nvPr>
            <p:ph type="title"/>
          </p:nvPr>
        </p:nvSpPr>
        <p:spPr>
          <a:xfrm>
            <a:off x="1985963" y="268288"/>
            <a:ext cx="5297487" cy="1035050"/>
          </a:xfrm>
        </p:spPr>
        <p:txBody>
          <a:bodyPr rtlCol="0">
            <a:normAutofit/>
          </a:bodyPr>
          <a:lstStyle/>
          <a:p>
            <a:pPr algn="ctr" eaLnBrk="1" hangingPunct="1">
              <a:defRPr/>
            </a:pPr>
            <a:r>
              <a:rPr lang="en-US" altLang="es-ES_tradnl" sz="2600" dirty="0">
                <a:solidFill>
                  <a:srgbClr val="006600"/>
                </a:solidFill>
                <a:latin typeface="Calibri" panose="020F0502020204030204" pitchFamily="34" charset="0"/>
                <a:ea typeface="ＭＳ Ｐゴシック" panose="020B0600070205080204" pitchFamily="34" charset="-128"/>
                <a:cs typeface="+mn-cs"/>
              </a:rPr>
              <a:t>Abu Dhabi Declaration 2016</a:t>
            </a:r>
          </a:p>
        </p:txBody>
      </p:sp>
      <p:pic>
        <p:nvPicPr>
          <p:cNvPr id="11268" name="Picture 2">
            <a:extLst>
              <a:ext uri="{FF2B5EF4-FFF2-40B4-BE49-F238E27FC236}">
                <a16:creationId xmlns:a16="http://schemas.microsoft.com/office/drawing/2014/main" id="{3F249EC4-E4FE-5536-FFE4-1A5BAB6E9C3C}"/>
              </a:ext>
            </a:extLst>
          </p:cNvPr>
          <p:cNvPicPr>
            <a:picLocks noChangeAspect="1" noChangeArrowheads="1"/>
          </p:cNvPicPr>
          <p:nvPr/>
        </p:nvPicPr>
        <p:blipFill rotWithShape="1">
          <a:blip r:embed="rId2"/>
          <a:srcRect b="53475"/>
          <a:stretch/>
        </p:blipFill>
        <p:spPr bwMode="auto">
          <a:xfrm>
            <a:off x="5819775" y="2790825"/>
            <a:ext cx="2927350" cy="2306638"/>
          </a:xfrm>
          <a:prstGeom prst="rect">
            <a:avLst/>
          </a:prstGeom>
          <a:noFill/>
          <a:ln w="57150">
            <a:solidFill>
              <a:schemeClr val="accent6">
                <a:lumMod val="50000"/>
              </a:schemeClr>
            </a:solidFill>
            <a:prstDash val="sysDash"/>
            <a:miter lim="800000"/>
            <a:headEnd/>
            <a:tailEnd/>
          </a:ln>
          <a:extLst>
            <a:ext uri="{909E8E84-426E-40DD-AFC4-6F175D3DCCD1}">
              <a14:hiddenFill xmlns:a14="http://schemas.microsoft.com/office/drawing/2010/main">
                <a:solidFill>
                  <a:schemeClr val="accent1"/>
                </a:solidFill>
              </a14:hiddenFill>
            </a:ext>
          </a:extLst>
        </p:spPr>
      </p:pic>
      <p:sp>
        <p:nvSpPr>
          <p:cNvPr id="8" name="Retângulo de cantos arredondados 7">
            <a:extLst>
              <a:ext uri="{FF2B5EF4-FFF2-40B4-BE49-F238E27FC236}">
                <a16:creationId xmlns:a16="http://schemas.microsoft.com/office/drawing/2014/main" id="{92C7C86C-ADC6-273B-D697-516743118764}"/>
              </a:ext>
            </a:extLst>
          </p:cNvPr>
          <p:cNvSpPr/>
          <p:nvPr/>
        </p:nvSpPr>
        <p:spPr>
          <a:xfrm>
            <a:off x="396875" y="2553261"/>
            <a:ext cx="4987925" cy="368458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Aft>
                <a:spcPts val="1200"/>
              </a:spcAft>
              <a:defRPr/>
            </a:pPr>
            <a:r>
              <a:rPr lang="en-US" altLang="en-US" dirty="0">
                <a:solidFill>
                  <a:srgbClr val="006600"/>
                </a:solidFill>
              </a:rPr>
              <a:t>The Declaration urged the OIC Member States to take concrete and urgent actions to:</a:t>
            </a:r>
          </a:p>
          <a:p>
            <a:pPr marL="285750" indent="-285750" eaLnBrk="1" hangingPunct="1">
              <a:spcAft>
                <a:spcPts val="1200"/>
              </a:spcAft>
              <a:buFont typeface="Arial" panose="020B0604020202020204" pitchFamily="34" charset="0"/>
              <a:buChar char="•"/>
              <a:defRPr/>
            </a:pPr>
            <a:r>
              <a:rPr lang="en-US" altLang="en-US" sz="1600" dirty="0">
                <a:solidFill>
                  <a:srgbClr val="006600"/>
                </a:solidFill>
              </a:rPr>
              <a:t>reinvigorate political will for implementing the RTD; </a:t>
            </a:r>
          </a:p>
          <a:p>
            <a:pPr marL="285750" indent="-285750" eaLnBrk="1" hangingPunct="1">
              <a:spcAft>
                <a:spcPts val="1200"/>
              </a:spcAft>
              <a:buFont typeface="Arial" panose="020B0604020202020204" pitchFamily="34" charset="0"/>
              <a:buChar char="•"/>
              <a:defRPr/>
            </a:pPr>
            <a:r>
              <a:rPr lang="en-US" altLang="en-US" sz="1600" dirty="0">
                <a:solidFill>
                  <a:srgbClr val="006600"/>
                </a:solidFill>
              </a:rPr>
              <a:t>mainstream human rights and the RTD norms into development plans and ensure system-wide coherence to bridge implementation gaps; </a:t>
            </a:r>
          </a:p>
          <a:p>
            <a:pPr marL="285750" indent="-285750" eaLnBrk="1" hangingPunct="1">
              <a:spcAft>
                <a:spcPts val="1200"/>
              </a:spcAft>
              <a:buFont typeface="Arial" panose="020B0604020202020204" pitchFamily="34" charset="0"/>
              <a:buChar char="•"/>
              <a:defRPr/>
            </a:pPr>
            <a:r>
              <a:rPr lang="en-US" altLang="en-US" sz="1600" dirty="0">
                <a:solidFill>
                  <a:srgbClr val="006600"/>
                </a:solidFill>
              </a:rPr>
              <a:t>strengthen international cooperation with multilateral development institutions to address persistent challenges and create linkages with the ongoing international initiatives like the SDGs taking into account national circumstances and priorities</a:t>
            </a:r>
          </a:p>
        </p:txBody>
      </p:sp>
      <p:pic>
        <p:nvPicPr>
          <p:cNvPr id="46085" name="Picture 8" descr="Image result for Organization of Islamic Cooperation (OIC) Independent Permanent Human Rights Commission logo">
            <a:extLst>
              <a:ext uri="{FF2B5EF4-FFF2-40B4-BE49-F238E27FC236}">
                <a16:creationId xmlns:a16="http://schemas.microsoft.com/office/drawing/2014/main" id="{8B3D19DC-64E5-8545-F5A2-78D195F8B5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6113" y="1404938"/>
            <a:ext cx="10287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Titre 1">
            <a:extLst>
              <a:ext uri="{FF2B5EF4-FFF2-40B4-BE49-F238E27FC236}">
                <a16:creationId xmlns:a16="http://schemas.microsoft.com/office/drawing/2014/main" id="{E29966D1-E80E-ECC3-297B-717920889136}"/>
              </a:ext>
            </a:extLst>
          </p:cNvPr>
          <p:cNvSpPr txBox="1">
            <a:spLocks/>
          </p:cNvSpPr>
          <p:nvPr/>
        </p:nvSpPr>
        <p:spPr bwMode="auto">
          <a:xfrm>
            <a:off x="460374" y="1185515"/>
            <a:ext cx="6697663" cy="1485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914400" eaLnBrk="1" hangingPunct="1">
              <a:lnSpc>
                <a:spcPct val="100000"/>
              </a:lnSpc>
              <a:spcBef>
                <a:spcPct val="0"/>
              </a:spcBef>
              <a:buFontTx/>
              <a:buNone/>
            </a:pPr>
            <a:r>
              <a:rPr lang="en-US" altLang="es-ES_tradnl" sz="1800" dirty="0">
                <a:solidFill>
                  <a:srgbClr val="006600"/>
                </a:solidFill>
                <a:cs typeface="Arial" panose="020B0604020202020204" pitchFamily="34" charset="0"/>
              </a:rPr>
              <a:t>Independent Permanent Human Rights Commission of the Organization of Islamic Cooperation (OIC) adopted Abu Dhabi Declaration in 2016.</a:t>
            </a:r>
            <a:endParaRPr lang="en-US" altLang="es-ES_tradnl" sz="1600" dirty="0">
              <a:solidFill>
                <a:srgbClr val="006600"/>
              </a:solidFill>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19474-9DE9-9C82-3F69-C829119A4816}"/>
            </a:ext>
          </a:extLst>
        </p:cNvPr>
        <p:cNvGrpSpPr/>
        <p:nvPr/>
      </p:nvGrpSpPr>
      <p:grpSpPr>
        <a:xfrm>
          <a:off x="0" y="0"/>
          <a:ext cx="0" cy="0"/>
          <a:chOff x="0" y="0"/>
          <a:chExt cx="0" cy="0"/>
        </a:xfrm>
      </p:grpSpPr>
      <p:sp>
        <p:nvSpPr>
          <p:cNvPr id="34818" name="Title 1">
            <a:extLst>
              <a:ext uri="{FF2B5EF4-FFF2-40B4-BE49-F238E27FC236}">
                <a16:creationId xmlns:a16="http://schemas.microsoft.com/office/drawing/2014/main" id="{FD9E1D62-1733-4824-586F-812457DF6F08}"/>
              </a:ext>
            </a:extLst>
          </p:cNvPr>
          <p:cNvSpPr>
            <a:spLocks noGrp="1"/>
          </p:cNvSpPr>
          <p:nvPr>
            <p:ph type="title"/>
          </p:nvPr>
        </p:nvSpPr>
        <p:spPr>
          <a:xfrm>
            <a:off x="1728727" y="447675"/>
            <a:ext cx="6273800" cy="1143000"/>
          </a:xfrm>
        </p:spPr>
        <p:txBody>
          <a:bodyPr rtlCol="0">
            <a:noAutofit/>
          </a:bodyPr>
          <a:lstStyle/>
          <a:p>
            <a:pPr eaLnBrk="1" hangingPunct="1">
              <a:spcBef>
                <a:spcPts val="0"/>
              </a:spcBef>
              <a:spcAft>
                <a:spcPts val="1800"/>
              </a:spcAft>
              <a:defRPr/>
            </a:pPr>
            <a:r>
              <a:rPr lang="fr-CH" altLang="en-US" sz="2600" dirty="0">
                <a:solidFill>
                  <a:srgbClr val="006600"/>
                </a:solidFill>
                <a:latin typeface="Calibri" panose="020F0502020204030204" pitchFamily="34" charset="0"/>
                <a:cs typeface="Calibri" panose="020F0502020204030204" pitchFamily="34" charset="0"/>
              </a:rPr>
              <a:t>ASEAN </a:t>
            </a:r>
            <a:r>
              <a:rPr lang="fr-CH" altLang="en-US" sz="2600" dirty="0" err="1">
                <a:solidFill>
                  <a:srgbClr val="006600"/>
                </a:solidFill>
                <a:latin typeface="Calibri" panose="020F0502020204030204" pitchFamily="34" charset="0"/>
                <a:cs typeface="Calibri" panose="020F0502020204030204" pitchFamily="34" charset="0"/>
              </a:rPr>
              <a:t>Declaration</a:t>
            </a:r>
            <a:r>
              <a:rPr lang="fr-CH" altLang="en-US" sz="2600" dirty="0">
                <a:solidFill>
                  <a:srgbClr val="006600"/>
                </a:solidFill>
                <a:latin typeface="Calibri" panose="020F0502020204030204" pitchFamily="34" charset="0"/>
                <a:cs typeface="Calibri" panose="020F0502020204030204" pitchFamily="34" charset="0"/>
              </a:rPr>
              <a:t> on </a:t>
            </a:r>
            <a:r>
              <a:rPr lang="fr-CH" altLang="en-US" sz="2600" dirty="0" err="1">
                <a:solidFill>
                  <a:srgbClr val="006600"/>
                </a:solidFill>
                <a:latin typeface="Calibri" panose="020F0502020204030204" pitchFamily="34" charset="0"/>
                <a:cs typeface="Calibri" panose="020F0502020204030204" pitchFamily="34" charset="0"/>
              </a:rPr>
              <a:t>Promoting</a:t>
            </a:r>
            <a:r>
              <a:rPr lang="fr-CH" altLang="en-US" sz="2600" dirty="0">
                <a:solidFill>
                  <a:srgbClr val="006600"/>
                </a:solidFill>
                <a:latin typeface="Calibri" panose="020F0502020204030204" pitchFamily="34" charset="0"/>
                <a:cs typeface="Calibri" panose="020F0502020204030204" pitchFamily="34" charset="0"/>
              </a:rPr>
              <a:t> the Right to </a:t>
            </a:r>
            <a:r>
              <a:rPr lang="fr-CH" altLang="en-US" sz="2600" dirty="0" err="1">
                <a:solidFill>
                  <a:srgbClr val="006600"/>
                </a:solidFill>
                <a:latin typeface="Calibri" panose="020F0502020204030204" pitchFamily="34" charset="0"/>
                <a:cs typeface="Calibri" panose="020F0502020204030204" pitchFamily="34" charset="0"/>
              </a:rPr>
              <a:t>Development</a:t>
            </a:r>
            <a:r>
              <a:rPr lang="fr-CH" altLang="en-US" sz="2600" dirty="0">
                <a:solidFill>
                  <a:srgbClr val="006600"/>
                </a:solidFill>
                <a:latin typeface="Calibri" panose="020F0502020204030204" pitchFamily="34" charset="0"/>
                <a:cs typeface="Calibri" panose="020F0502020204030204" pitchFamily="34" charset="0"/>
              </a:rPr>
              <a:t> and Right to </a:t>
            </a:r>
            <a:r>
              <a:rPr lang="fr-CH" altLang="en-US" sz="2600" dirty="0" err="1">
                <a:solidFill>
                  <a:srgbClr val="006600"/>
                </a:solidFill>
                <a:latin typeface="Calibri" panose="020F0502020204030204" pitchFamily="34" charset="0"/>
                <a:cs typeface="Calibri" panose="020F0502020204030204" pitchFamily="34" charset="0"/>
              </a:rPr>
              <a:t>Peace</a:t>
            </a:r>
            <a:r>
              <a:rPr lang="fr-CH" altLang="en-US" sz="2600" dirty="0">
                <a:solidFill>
                  <a:srgbClr val="006600"/>
                </a:solidFill>
                <a:latin typeface="Calibri" panose="020F0502020204030204" pitchFamily="34" charset="0"/>
                <a:cs typeface="Calibri" panose="020F0502020204030204" pitchFamily="34" charset="0"/>
              </a:rPr>
              <a:t> </a:t>
            </a:r>
            <a:r>
              <a:rPr lang="fr-CH" altLang="en-US" sz="2600" dirty="0" err="1">
                <a:solidFill>
                  <a:srgbClr val="006600"/>
                </a:solidFill>
                <a:latin typeface="Calibri" panose="020F0502020204030204" pitchFamily="34" charset="0"/>
                <a:cs typeface="Calibri" panose="020F0502020204030204" pitchFamily="34" charset="0"/>
              </a:rPr>
              <a:t>Towards</a:t>
            </a:r>
            <a:r>
              <a:rPr lang="fr-CH" altLang="en-US" sz="2600" dirty="0">
                <a:solidFill>
                  <a:srgbClr val="006600"/>
                </a:solidFill>
                <a:latin typeface="Calibri" panose="020F0502020204030204" pitchFamily="34" charset="0"/>
                <a:cs typeface="Calibri" panose="020F0502020204030204" pitchFamily="34" charset="0"/>
              </a:rPr>
              <a:t> </a:t>
            </a:r>
            <a:r>
              <a:rPr lang="fr-CH" altLang="en-US" sz="2600" dirty="0" err="1">
                <a:solidFill>
                  <a:srgbClr val="006600"/>
                </a:solidFill>
                <a:latin typeface="Calibri" panose="020F0502020204030204" pitchFamily="34" charset="0"/>
                <a:cs typeface="Calibri" panose="020F0502020204030204" pitchFamily="34" charset="0"/>
              </a:rPr>
              <a:t>Realising</a:t>
            </a:r>
            <a:r>
              <a:rPr lang="fr-CH" altLang="en-US" sz="2600" dirty="0">
                <a:solidFill>
                  <a:srgbClr val="006600"/>
                </a:solidFill>
                <a:latin typeface="Calibri" panose="020F0502020204030204" pitchFamily="34" charset="0"/>
                <a:cs typeface="Calibri" panose="020F0502020204030204" pitchFamily="34" charset="0"/>
              </a:rPr>
              <a:t> Inclusive and </a:t>
            </a:r>
            <a:r>
              <a:rPr lang="fr-CH" altLang="en-US" sz="2600" dirty="0" err="1">
                <a:solidFill>
                  <a:srgbClr val="006600"/>
                </a:solidFill>
                <a:latin typeface="Calibri" panose="020F0502020204030204" pitchFamily="34" charset="0"/>
                <a:cs typeface="Calibri" panose="020F0502020204030204" pitchFamily="34" charset="0"/>
              </a:rPr>
              <a:t>Sustainable</a:t>
            </a:r>
            <a:r>
              <a:rPr lang="fr-CH" altLang="en-US" sz="2600" dirty="0">
                <a:solidFill>
                  <a:srgbClr val="006600"/>
                </a:solidFill>
                <a:latin typeface="Calibri" panose="020F0502020204030204" pitchFamily="34" charset="0"/>
                <a:cs typeface="Calibri" panose="020F0502020204030204" pitchFamily="34" charset="0"/>
              </a:rPr>
              <a:t> </a:t>
            </a:r>
            <a:r>
              <a:rPr lang="fr-CH" altLang="en-US" sz="2600" dirty="0" err="1">
                <a:solidFill>
                  <a:srgbClr val="006600"/>
                </a:solidFill>
                <a:latin typeface="Calibri" panose="020F0502020204030204" pitchFamily="34" charset="0"/>
                <a:cs typeface="Calibri" panose="020F0502020204030204" pitchFamily="34" charset="0"/>
              </a:rPr>
              <a:t>Development</a:t>
            </a:r>
            <a:endParaRPr lang="fr-CH" altLang="en-US" sz="2600" dirty="0">
              <a:solidFill>
                <a:srgbClr val="006600"/>
              </a:solidFill>
              <a:latin typeface="Calibri" panose="020F0502020204030204" pitchFamily="34" charset="0"/>
              <a:cs typeface="Calibri" panose="020F0502020204030204" pitchFamily="34" charset="0"/>
            </a:endParaRPr>
          </a:p>
        </p:txBody>
      </p:sp>
      <p:sp>
        <p:nvSpPr>
          <p:cNvPr id="6" name="Retângulo de cantos arredondados 5">
            <a:extLst>
              <a:ext uri="{FF2B5EF4-FFF2-40B4-BE49-F238E27FC236}">
                <a16:creationId xmlns:a16="http://schemas.microsoft.com/office/drawing/2014/main" id="{C05E6F51-A67F-92C0-7D06-B779DDF513CD}"/>
              </a:ext>
            </a:extLst>
          </p:cNvPr>
          <p:cNvSpPr/>
          <p:nvPr/>
        </p:nvSpPr>
        <p:spPr>
          <a:xfrm>
            <a:off x="302961" y="3420319"/>
            <a:ext cx="8167687" cy="225583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spcAft>
                <a:spcPts val="1200"/>
              </a:spcAft>
              <a:defRPr/>
            </a:pPr>
            <a:r>
              <a:rPr lang="en-US" sz="1600" dirty="0">
                <a:solidFill>
                  <a:srgbClr val="006600"/>
                </a:solidFill>
              </a:rPr>
              <a:t>Article 1: To advance the right to development, the right to enjoy peace, and inclusive and sustainable development in the region through an ASEAN-led, ASEAN-owned, and whole-of-ASEAN approach, in accordance with the ASEAN Human Rights Declaration and the Phnom Penh Statement on the Adoption of the ASEAN Human Rights Declaration.</a:t>
            </a:r>
          </a:p>
          <a:p>
            <a:endParaRPr lang="en-US" sz="1600" dirty="0">
              <a:solidFill>
                <a:srgbClr val="006600"/>
              </a:solidFill>
            </a:endParaRPr>
          </a:p>
          <a:p>
            <a:r>
              <a:rPr lang="en-US" sz="1600" dirty="0">
                <a:solidFill>
                  <a:srgbClr val="006600"/>
                </a:solidFill>
              </a:rPr>
              <a:t>Article 4: To strengthen national and regional policies and legislative frameworks that promote the right to development, the right to enjoy peace, and inclusive and</a:t>
            </a:r>
          </a:p>
          <a:p>
            <a:r>
              <a:rPr lang="en-US" sz="1600" dirty="0">
                <a:solidFill>
                  <a:srgbClr val="006600"/>
                </a:solidFill>
              </a:rPr>
              <a:t>sustainable development for all peoples of ASEAN in furtherance of their active,</a:t>
            </a:r>
          </a:p>
          <a:p>
            <a:r>
              <a:rPr lang="en-US" sz="1600" dirty="0">
                <a:solidFill>
                  <a:srgbClr val="006600"/>
                </a:solidFill>
              </a:rPr>
              <a:t>free and meaningful participation and contribution in the development process and the equitable distribution of its resulting benefits for all.</a:t>
            </a:r>
          </a:p>
          <a:p>
            <a:endParaRPr lang="en-US" sz="1600" dirty="0">
              <a:solidFill>
                <a:srgbClr val="006600"/>
              </a:solidFill>
            </a:endParaRPr>
          </a:p>
          <a:p>
            <a:r>
              <a:rPr lang="en-US" sz="1600" dirty="0">
                <a:solidFill>
                  <a:srgbClr val="006600"/>
                </a:solidFill>
              </a:rPr>
              <a:t>Article 10: To task the ASEAN Intergovernmental Commission on Human Rights (AICHR) and relevant ASEAN organs and bodies to follow-up on the </a:t>
            </a:r>
            <a:r>
              <a:rPr lang="en-US" sz="1600" dirty="0" err="1">
                <a:solidFill>
                  <a:srgbClr val="006600"/>
                </a:solidFill>
              </a:rPr>
              <a:t>realisation</a:t>
            </a:r>
            <a:r>
              <a:rPr lang="en-US" sz="1600" dirty="0">
                <a:solidFill>
                  <a:srgbClr val="006600"/>
                </a:solidFill>
              </a:rPr>
              <a:t> of this Declaration in line with ASEAN 2045: Our Shared Future with assured continuous support and adequate resources for this purpose.</a:t>
            </a:r>
          </a:p>
          <a:p>
            <a:endParaRPr lang="en-US" sz="1600" dirty="0">
              <a:solidFill>
                <a:srgbClr val="006600"/>
              </a:solidFill>
            </a:endParaRPr>
          </a:p>
          <a:p>
            <a:endParaRPr lang="en-US" sz="1600" dirty="0">
              <a:solidFill>
                <a:srgbClr val="006600"/>
              </a:solidFill>
            </a:endParaRPr>
          </a:p>
          <a:p>
            <a:pPr algn="just" eaLnBrk="1" hangingPunct="1">
              <a:spcAft>
                <a:spcPts val="1200"/>
              </a:spcAft>
              <a:defRPr/>
            </a:pPr>
            <a:endParaRPr lang="en-US" altLang="en-US" sz="1600" dirty="0">
              <a:solidFill>
                <a:srgbClr val="006600"/>
              </a:solidFill>
            </a:endParaRPr>
          </a:p>
        </p:txBody>
      </p:sp>
      <p:pic>
        <p:nvPicPr>
          <p:cNvPr id="45062" name="Picture 12" descr="Image result for asean logo">
            <a:extLst>
              <a:ext uri="{FF2B5EF4-FFF2-40B4-BE49-F238E27FC236}">
                <a16:creationId xmlns:a16="http://schemas.microsoft.com/office/drawing/2014/main" id="{445ECB2B-F6AE-6656-1B21-5358FAB8BD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5791" y="3420319"/>
            <a:ext cx="1082675"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0376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14" descr="Bildergebnis für the south centre">
            <a:extLst>
              <a:ext uri="{FF2B5EF4-FFF2-40B4-BE49-F238E27FC236}">
                <a16:creationId xmlns:a16="http://schemas.microsoft.com/office/drawing/2014/main" id="{032F55D1-D4EE-EDFD-736C-5FE5FD48D542}"/>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47107" name="AutoShape 16" descr="Bildergebnis für the south centre">
            <a:extLst>
              <a:ext uri="{FF2B5EF4-FFF2-40B4-BE49-F238E27FC236}">
                <a16:creationId xmlns:a16="http://schemas.microsoft.com/office/drawing/2014/main" id="{7DB90125-26F0-2191-BA47-017115433BEC}"/>
              </a:ext>
            </a:extLst>
          </p:cNvPr>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47108" name="AutoShape 20" descr="UNDP logo">
            <a:extLst>
              <a:ext uri="{FF2B5EF4-FFF2-40B4-BE49-F238E27FC236}">
                <a16:creationId xmlns:a16="http://schemas.microsoft.com/office/drawing/2014/main" id="{F4547AB2-268E-831C-081A-2CE9EAE5E99C}"/>
              </a:ext>
            </a:extLst>
          </p:cNvPr>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pic>
        <p:nvPicPr>
          <p:cNvPr id="47109" name="Picture 2">
            <a:extLst>
              <a:ext uri="{FF2B5EF4-FFF2-40B4-BE49-F238E27FC236}">
                <a16:creationId xmlns:a16="http://schemas.microsoft.com/office/drawing/2014/main" id="{AD198ACD-C65D-19C4-1D38-D51BB9467B3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76288"/>
            <a:ext cx="9144000" cy="563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Titre 1">
            <a:extLst>
              <a:ext uri="{FF2B5EF4-FFF2-40B4-BE49-F238E27FC236}">
                <a16:creationId xmlns:a16="http://schemas.microsoft.com/office/drawing/2014/main" id="{4FD36294-664D-7203-DAE4-DD338383BC7F}"/>
              </a:ext>
            </a:extLst>
          </p:cNvPr>
          <p:cNvSpPr>
            <a:spLocks noGrp="1"/>
          </p:cNvSpPr>
          <p:nvPr>
            <p:ph type="title"/>
          </p:nvPr>
        </p:nvSpPr>
        <p:spPr>
          <a:xfrm>
            <a:off x="1828800" y="34925"/>
            <a:ext cx="5853113" cy="1143000"/>
          </a:xfrm>
        </p:spPr>
        <p:txBody>
          <a:bodyPr rtlCol="0">
            <a:normAutofit/>
          </a:bodyPr>
          <a:lstStyle/>
          <a:p>
            <a:pPr algn="ctr" eaLnBrk="1" hangingPunct="1">
              <a:defRPr/>
            </a:pPr>
            <a:r>
              <a:rPr lang="fr-CH" altLang="en-US" sz="2600" dirty="0">
                <a:solidFill>
                  <a:srgbClr val="006600"/>
                </a:solidFill>
                <a:latin typeface="Calibri" panose="020F0502020204030204" pitchFamily="34" charset="0"/>
                <a:ea typeface="ＭＳ Ｐゴシック" panose="020B0600070205080204" pitchFamily="34" charset="-128"/>
                <a:cs typeface="+mn-cs"/>
              </a:rPr>
              <a:t>RTD and the 2030 Agenda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re 1">
            <a:extLst>
              <a:ext uri="{FF2B5EF4-FFF2-40B4-BE49-F238E27FC236}">
                <a16:creationId xmlns:a16="http://schemas.microsoft.com/office/drawing/2014/main" id="{7A28EDC0-AB22-3E69-996E-AF5B2C11E37F}"/>
              </a:ext>
            </a:extLst>
          </p:cNvPr>
          <p:cNvSpPr>
            <a:spLocks noGrp="1"/>
          </p:cNvSpPr>
          <p:nvPr>
            <p:ph type="title"/>
          </p:nvPr>
        </p:nvSpPr>
        <p:spPr>
          <a:xfrm>
            <a:off x="1639888" y="295275"/>
            <a:ext cx="6467475" cy="1330325"/>
          </a:xfrm>
        </p:spPr>
        <p:txBody>
          <a:bodyPr rtlCol="0">
            <a:normAutofit/>
          </a:bodyPr>
          <a:lstStyle/>
          <a:p>
            <a:pPr algn="ctr" eaLnBrk="1" hangingPunct="1">
              <a:defRPr/>
            </a:pPr>
            <a:r>
              <a:rPr lang="fr-CH" altLang="en-US" sz="2600" dirty="0">
                <a:solidFill>
                  <a:srgbClr val="006600"/>
                </a:solidFill>
                <a:latin typeface="Calibri" panose="020F0502020204030204" pitchFamily="34" charset="0"/>
                <a:ea typeface="ＭＳ Ｐゴシック" panose="020B0600070205080204" pitchFamily="34" charset="-128"/>
                <a:cs typeface="+mn-cs"/>
              </a:rPr>
              <a:t>RTD and the 2030 Agenda and </a:t>
            </a:r>
            <a:r>
              <a:rPr lang="fr-CH" altLang="en-US" sz="2600" dirty="0" err="1">
                <a:solidFill>
                  <a:srgbClr val="006600"/>
                </a:solidFill>
                <a:latin typeface="Calibri" panose="020F0502020204030204" pitchFamily="34" charset="0"/>
                <a:ea typeface="ＭＳ Ｐゴシック" panose="020B0600070205080204" pitchFamily="34" charset="-128"/>
                <a:cs typeface="+mn-cs"/>
              </a:rPr>
              <a:t>SDGs</a:t>
            </a:r>
            <a:r>
              <a:rPr lang="fr-CH" altLang="en-US" sz="2600" dirty="0">
                <a:solidFill>
                  <a:srgbClr val="006600"/>
                </a:solidFill>
                <a:latin typeface="Calibri" panose="020F0502020204030204" pitchFamily="34" charset="0"/>
                <a:ea typeface="ＭＳ Ｐゴシック" panose="020B0600070205080204" pitchFamily="34" charset="-128"/>
                <a:cs typeface="+mn-cs"/>
              </a:rPr>
              <a:t>, the Sevilla </a:t>
            </a:r>
            <a:r>
              <a:rPr lang="fr-CH" altLang="en-US" sz="2600" dirty="0" err="1">
                <a:solidFill>
                  <a:srgbClr val="006600"/>
                </a:solidFill>
                <a:latin typeface="Calibri" panose="020F0502020204030204" pitchFamily="34" charset="0"/>
                <a:ea typeface="ＭＳ Ｐゴシック" panose="020B0600070205080204" pitchFamily="34" charset="-128"/>
                <a:cs typeface="+mn-cs"/>
              </a:rPr>
              <a:t>Commitment</a:t>
            </a:r>
            <a:r>
              <a:rPr lang="fr-CH" altLang="en-US" sz="2600" dirty="0">
                <a:solidFill>
                  <a:srgbClr val="006600"/>
                </a:solidFill>
                <a:latin typeface="Calibri" panose="020F0502020204030204" pitchFamily="34" charset="0"/>
                <a:ea typeface="ＭＳ Ｐゴシック" panose="020B0600070205080204" pitchFamily="34" charset="-128"/>
                <a:cs typeface="+mn-cs"/>
              </a:rPr>
              <a:t> and the Paris Agreement</a:t>
            </a:r>
          </a:p>
        </p:txBody>
      </p:sp>
      <p:sp>
        <p:nvSpPr>
          <p:cNvPr id="48131" name="AutoShape 14" descr="Bildergebnis für the south centre">
            <a:extLst>
              <a:ext uri="{FF2B5EF4-FFF2-40B4-BE49-F238E27FC236}">
                <a16:creationId xmlns:a16="http://schemas.microsoft.com/office/drawing/2014/main" id="{B84B95A3-172F-1D62-54B7-5E07C629B4B5}"/>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48132" name="AutoShape 16" descr="Bildergebnis für the south centre">
            <a:extLst>
              <a:ext uri="{FF2B5EF4-FFF2-40B4-BE49-F238E27FC236}">
                <a16:creationId xmlns:a16="http://schemas.microsoft.com/office/drawing/2014/main" id="{CD873419-D5E2-4901-F584-556BD8A021DA}"/>
              </a:ext>
            </a:extLst>
          </p:cNvPr>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48133" name="AutoShape 20" descr="UNDP logo">
            <a:extLst>
              <a:ext uri="{FF2B5EF4-FFF2-40B4-BE49-F238E27FC236}">
                <a16:creationId xmlns:a16="http://schemas.microsoft.com/office/drawing/2014/main" id="{4B9C216E-0873-2CE9-E18B-CB9AAE723929}"/>
              </a:ext>
            </a:extLst>
          </p:cNvPr>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11" name="Retângulo de cantos arredondados 10">
            <a:extLst>
              <a:ext uri="{FF2B5EF4-FFF2-40B4-BE49-F238E27FC236}">
                <a16:creationId xmlns:a16="http://schemas.microsoft.com/office/drawing/2014/main" id="{67D8CE52-D671-6510-A998-381D00CBE5A6}"/>
              </a:ext>
            </a:extLst>
          </p:cNvPr>
          <p:cNvSpPr/>
          <p:nvPr/>
        </p:nvSpPr>
        <p:spPr>
          <a:xfrm>
            <a:off x="681038" y="1457325"/>
            <a:ext cx="7905750" cy="4851400"/>
          </a:xfrm>
          <a:prstGeom prst="roundRect">
            <a:avLst>
              <a:gd name="adj" fmla="val 200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eaLnBrk="1" hangingPunct="1">
              <a:spcBef>
                <a:spcPts val="0"/>
              </a:spcBef>
              <a:spcAft>
                <a:spcPts val="600"/>
              </a:spcAft>
              <a:buFont typeface="Arial" panose="020B0604020202020204" pitchFamily="34" charset="0"/>
              <a:buChar char="•"/>
              <a:defRPr/>
            </a:pPr>
            <a:r>
              <a:rPr lang="en-US" altLang="en-US" dirty="0">
                <a:solidFill>
                  <a:srgbClr val="006600"/>
                </a:solidFill>
              </a:rPr>
              <a:t>International cooperation, solidarity and friendly relations are essential to realizing the RTD,  and for the comprehensive development of developing countries (RTD Declaration - Preamble, Arts. 1.2, 3, 4, 6 and others).</a:t>
            </a:r>
            <a:br>
              <a:rPr lang="en-US" altLang="en-US" dirty="0">
                <a:solidFill>
                  <a:srgbClr val="006600"/>
                </a:solidFill>
              </a:rPr>
            </a:br>
            <a:endParaRPr lang="en-US" altLang="en-US" dirty="0">
              <a:solidFill>
                <a:srgbClr val="006600"/>
              </a:solidFill>
            </a:endParaRPr>
          </a:p>
          <a:p>
            <a:pPr marL="285750" indent="-285750" eaLnBrk="1" hangingPunct="1">
              <a:spcBef>
                <a:spcPts val="0"/>
              </a:spcBef>
              <a:spcAft>
                <a:spcPts val="600"/>
              </a:spcAft>
              <a:buFont typeface="Arial" panose="020B0604020202020204" pitchFamily="34" charset="0"/>
              <a:buChar char="•"/>
              <a:defRPr/>
            </a:pPr>
            <a:r>
              <a:rPr lang="en-US" altLang="en-US" dirty="0">
                <a:solidFill>
                  <a:srgbClr val="006600"/>
                </a:solidFill>
              </a:rPr>
              <a:t>The RTD requires good governance, equality of opportunity for all in their access to basic resources and services, fair distribution of income, an active role for women in the development process and economic and social reforms to eradicate social injustice (RTD Declaration Art.8).</a:t>
            </a:r>
            <a:br>
              <a:rPr lang="en-US" altLang="en-US" dirty="0">
                <a:solidFill>
                  <a:srgbClr val="006600"/>
                </a:solidFill>
              </a:rPr>
            </a:br>
            <a:endParaRPr lang="en-US" altLang="en-US" dirty="0">
              <a:solidFill>
                <a:srgbClr val="006600"/>
              </a:solidFill>
            </a:endParaRPr>
          </a:p>
          <a:p>
            <a:pPr marL="285750" indent="-285750" eaLnBrk="1" hangingPunct="1">
              <a:spcBef>
                <a:spcPts val="0"/>
              </a:spcBef>
              <a:spcAft>
                <a:spcPts val="600"/>
              </a:spcAft>
              <a:buFont typeface="Arial" panose="020B0604020202020204" pitchFamily="34" charset="0"/>
              <a:buChar char="•"/>
              <a:defRPr/>
            </a:pPr>
            <a:r>
              <a:rPr lang="en-US" altLang="en-US" dirty="0">
                <a:solidFill>
                  <a:srgbClr val="006600"/>
                </a:solidFill>
              </a:rPr>
              <a:t>The  2030  Agenda  is  informed  by the RTD Declaration (para. 10) and recognizes respect for human rights, including the right to development, as a prerequisite for peace and security and for sustainable development (para. 35).</a:t>
            </a:r>
            <a:br>
              <a:rPr lang="en-US" altLang="en-US" dirty="0">
                <a:solidFill>
                  <a:srgbClr val="006600"/>
                </a:solidFill>
              </a:rPr>
            </a:br>
            <a:endParaRPr lang="en-US" altLang="en-US" dirty="0">
              <a:solidFill>
                <a:srgbClr val="006600"/>
              </a:solidFill>
            </a:endParaRPr>
          </a:p>
          <a:p>
            <a:pPr marL="285750" indent="-285750" eaLnBrk="1" hangingPunct="1">
              <a:spcBef>
                <a:spcPts val="0"/>
              </a:spcBef>
              <a:spcAft>
                <a:spcPts val="600"/>
              </a:spcAft>
              <a:buFont typeface="Arial" panose="020B0604020202020204" pitchFamily="34" charset="0"/>
              <a:buChar char="•"/>
              <a:defRPr/>
            </a:pPr>
            <a:r>
              <a:rPr lang="en-US" altLang="en-US" dirty="0">
                <a:solidFill>
                  <a:srgbClr val="006600"/>
                </a:solidFill>
              </a:rPr>
              <a:t>Trade, investment, finance, aid, debt, technology, intellectual property and other such global arrangements must be addressed through the RTD's normative framework, to create an enabling international environment for development.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4E800-F59E-084F-1CA8-19D502917687}"/>
            </a:ext>
          </a:extLst>
        </p:cNvPr>
        <p:cNvGrpSpPr/>
        <p:nvPr/>
      </p:nvGrpSpPr>
      <p:grpSpPr>
        <a:xfrm>
          <a:off x="0" y="0"/>
          <a:ext cx="0" cy="0"/>
          <a:chOff x="0" y="0"/>
          <a:chExt cx="0" cy="0"/>
        </a:xfrm>
      </p:grpSpPr>
      <p:sp>
        <p:nvSpPr>
          <p:cNvPr id="38914" name="Titre 1">
            <a:extLst>
              <a:ext uri="{FF2B5EF4-FFF2-40B4-BE49-F238E27FC236}">
                <a16:creationId xmlns:a16="http://schemas.microsoft.com/office/drawing/2014/main" id="{CBF712C5-0F0A-0F5F-AD34-9F934D04119A}"/>
              </a:ext>
            </a:extLst>
          </p:cNvPr>
          <p:cNvSpPr>
            <a:spLocks noGrp="1"/>
          </p:cNvSpPr>
          <p:nvPr>
            <p:ph type="title"/>
          </p:nvPr>
        </p:nvSpPr>
        <p:spPr>
          <a:xfrm>
            <a:off x="1639888" y="373063"/>
            <a:ext cx="6502400" cy="1143000"/>
          </a:xfrm>
        </p:spPr>
        <p:txBody>
          <a:bodyPr rtlCol="0">
            <a:normAutofit/>
          </a:bodyPr>
          <a:lstStyle/>
          <a:p>
            <a:pPr algn="ctr" eaLnBrk="1" hangingPunct="1">
              <a:defRPr/>
            </a:pPr>
            <a:r>
              <a:rPr lang="en-US" altLang="en-US" sz="2600" dirty="0">
                <a:solidFill>
                  <a:srgbClr val="006600"/>
                </a:solidFill>
                <a:latin typeface="Calibri" panose="020F0502020204030204" pitchFamily="34" charset="0"/>
                <a:ea typeface="ＭＳ Ｐゴシック" panose="020B0600070205080204" pitchFamily="34" charset="-128"/>
                <a:cs typeface="+mn-cs"/>
              </a:rPr>
              <a:t>The relationship between the RTD and SDGs:</a:t>
            </a:r>
            <a:br>
              <a:rPr lang="en-US" altLang="en-US" sz="2600" dirty="0">
                <a:solidFill>
                  <a:srgbClr val="006600"/>
                </a:solidFill>
                <a:latin typeface="Calibri" panose="020F0502020204030204" pitchFamily="34" charset="0"/>
                <a:ea typeface="ＭＳ Ｐゴシック" panose="020B0600070205080204" pitchFamily="34" charset="-128"/>
                <a:cs typeface="+mn-cs"/>
              </a:rPr>
            </a:br>
            <a:r>
              <a:rPr lang="en-US" altLang="en-US" sz="2600" dirty="0">
                <a:solidFill>
                  <a:srgbClr val="006600"/>
                </a:solidFill>
                <a:latin typeface="Calibri" panose="020F0502020204030204" pitchFamily="34" charset="0"/>
                <a:ea typeface="ＭＳ Ｐゴシック" panose="020B0600070205080204" pitchFamily="34" charset="-128"/>
                <a:cs typeface="+mn-cs"/>
              </a:rPr>
              <a:t>Mutual reinforcement and synergy in action</a:t>
            </a:r>
          </a:p>
        </p:txBody>
      </p:sp>
      <p:sp>
        <p:nvSpPr>
          <p:cNvPr id="49155" name="AutoShape 14" descr="Bildergebnis für the south centre">
            <a:extLst>
              <a:ext uri="{FF2B5EF4-FFF2-40B4-BE49-F238E27FC236}">
                <a16:creationId xmlns:a16="http://schemas.microsoft.com/office/drawing/2014/main" id="{1F9BE8C1-0EF3-709E-0ED6-9811BDB63CD1}"/>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49156" name="AutoShape 16" descr="Bildergebnis für the south centre">
            <a:extLst>
              <a:ext uri="{FF2B5EF4-FFF2-40B4-BE49-F238E27FC236}">
                <a16:creationId xmlns:a16="http://schemas.microsoft.com/office/drawing/2014/main" id="{7BC21DD1-C39A-B411-145E-FCB7DED72128}"/>
              </a:ext>
            </a:extLst>
          </p:cNvPr>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49157" name="AutoShape 20" descr="UNDP logo">
            <a:extLst>
              <a:ext uri="{FF2B5EF4-FFF2-40B4-BE49-F238E27FC236}">
                <a16:creationId xmlns:a16="http://schemas.microsoft.com/office/drawing/2014/main" id="{D27035B6-C058-D06B-BD53-F55C95CE1257}"/>
              </a:ext>
            </a:extLst>
          </p:cNvPr>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11" name="Retângulo de cantos arredondados 10">
            <a:extLst>
              <a:ext uri="{FF2B5EF4-FFF2-40B4-BE49-F238E27FC236}">
                <a16:creationId xmlns:a16="http://schemas.microsoft.com/office/drawing/2014/main" id="{5A3A657A-2122-FF2D-16AD-9106E4D3346F}"/>
              </a:ext>
            </a:extLst>
          </p:cNvPr>
          <p:cNvSpPr/>
          <p:nvPr/>
        </p:nvSpPr>
        <p:spPr>
          <a:xfrm>
            <a:off x="4087813" y="1804988"/>
            <a:ext cx="4529137" cy="433387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600" dirty="0">
                <a:solidFill>
                  <a:srgbClr val="00642D"/>
                </a:solidFill>
              </a:rPr>
              <a:t>“The 17 Sustainable Development Goals and 169 targets … seek to realize the human rights of all and to achieve gender equality and the empowerment of all women and girls.” (A/RES/70/1, preamble)</a:t>
            </a:r>
            <a:br>
              <a:rPr lang="en-US" altLang="en-US" sz="1600" dirty="0">
                <a:solidFill>
                  <a:srgbClr val="00642D"/>
                </a:solidFill>
              </a:rPr>
            </a:br>
            <a:endParaRPr lang="en-US" altLang="en-US" sz="1600" dirty="0">
              <a:solidFill>
                <a:srgbClr val="00642D"/>
              </a:solidFill>
            </a:endParaRPr>
          </a:p>
          <a:p>
            <a:pPr eaLnBrk="1" hangingPunct="1">
              <a:spcBef>
                <a:spcPts val="0"/>
              </a:spcBef>
              <a:spcAft>
                <a:spcPts val="600"/>
              </a:spcAft>
              <a:defRPr/>
            </a:pPr>
            <a:r>
              <a:rPr lang="en-US" altLang="en-US" sz="1600" dirty="0">
                <a:solidFill>
                  <a:srgbClr val="00642D"/>
                </a:solidFill>
              </a:rPr>
              <a:t>The 2030 Agenda… “is grounded in the Universal Declaration of Human Rights, international human rights treaties… It is informed  by other instruments such as the Declaration on the Right to Development.” (A/RES/70/1, para. 10) </a:t>
            </a:r>
            <a:br>
              <a:rPr lang="en-US" altLang="en-US" sz="1600" dirty="0">
                <a:solidFill>
                  <a:srgbClr val="00642D"/>
                </a:solidFill>
              </a:rPr>
            </a:br>
            <a:endParaRPr lang="en-US" altLang="en-US" sz="1600" dirty="0">
              <a:solidFill>
                <a:srgbClr val="00642D"/>
              </a:solidFill>
            </a:endParaRPr>
          </a:p>
          <a:p>
            <a:pPr eaLnBrk="1" hangingPunct="1">
              <a:spcBef>
                <a:spcPts val="0"/>
              </a:spcBef>
              <a:spcAft>
                <a:spcPts val="600"/>
              </a:spcAft>
              <a:defRPr/>
            </a:pPr>
            <a:r>
              <a:rPr lang="en-US" altLang="en-US" sz="1600" dirty="0">
                <a:solidFill>
                  <a:srgbClr val="00642D"/>
                </a:solidFill>
              </a:rPr>
              <a:t>“The Agenda recognizes the need to build peaceful, just and inclusive societies that provide equal access to justice and that are based on respect for human rights, including the right to development …” (A/RES/70/1, para. 35)</a:t>
            </a:r>
          </a:p>
        </p:txBody>
      </p:sp>
      <p:sp>
        <p:nvSpPr>
          <p:cNvPr id="10" name="Retângulo de cantos arredondados 10">
            <a:extLst>
              <a:ext uri="{FF2B5EF4-FFF2-40B4-BE49-F238E27FC236}">
                <a16:creationId xmlns:a16="http://schemas.microsoft.com/office/drawing/2014/main" id="{A0C69989-1D06-7805-26D5-0A371B6E2F42}"/>
              </a:ext>
            </a:extLst>
          </p:cNvPr>
          <p:cNvSpPr/>
          <p:nvPr/>
        </p:nvSpPr>
        <p:spPr>
          <a:xfrm>
            <a:off x="765175" y="1804988"/>
            <a:ext cx="3514725" cy="433387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GB" sz="1400" u="sng" dirty="0">
                <a:solidFill>
                  <a:srgbClr val="00642D"/>
                </a:solidFill>
              </a:rPr>
              <a:t>Great Strides Forward v. Uneven Progress</a:t>
            </a:r>
            <a:r>
              <a:rPr lang="en-GB" sz="1400" dirty="0">
                <a:solidFill>
                  <a:srgbClr val="00642D"/>
                </a:solidFill>
              </a:rPr>
              <a:t>:  For people in Africa, least developed countries, landlocked developing countries, small island developing States, and most other developing countries, as well as for poor, vulnerable, marginalized and disadvantaged communities in all countries.</a:t>
            </a:r>
          </a:p>
          <a:p>
            <a:pPr eaLnBrk="1" hangingPunct="1">
              <a:defRPr/>
            </a:pPr>
            <a:endParaRPr lang="en-GB" sz="1400" dirty="0">
              <a:solidFill>
                <a:srgbClr val="00642D"/>
              </a:solidFill>
              <a:ea typeface="DengXian"/>
            </a:endParaRPr>
          </a:p>
          <a:p>
            <a:pPr eaLnBrk="1" hangingPunct="1">
              <a:defRPr/>
            </a:pPr>
            <a:r>
              <a:rPr lang="en-GB" sz="1400" dirty="0">
                <a:solidFill>
                  <a:srgbClr val="00642D"/>
                </a:solidFill>
                <a:ea typeface="DengXian"/>
              </a:rPr>
              <a:t>The 2030 Agenda aims “to leave no one behind” and commits to “reaching the furthest behind first” by ensuring that the SDGs and targets are met “for all nationals and peoples and for all segments of society</a:t>
            </a:r>
            <a:r>
              <a:rPr lang="en-GB" sz="1400" dirty="0" smtClean="0">
                <a:solidFill>
                  <a:srgbClr val="00642D"/>
                </a:solidFill>
                <a:ea typeface="DengXian"/>
              </a:rPr>
              <a:t>.”</a:t>
            </a:r>
          </a:p>
          <a:p>
            <a:pPr eaLnBrk="1" hangingPunct="1">
              <a:defRPr/>
            </a:pPr>
            <a:endParaRPr lang="en-GB" sz="1400" dirty="0">
              <a:solidFill>
                <a:srgbClr val="00642D"/>
              </a:solidFill>
              <a:ea typeface="DengXian"/>
            </a:endParaRPr>
          </a:p>
          <a:p>
            <a:pPr eaLnBrk="1" hangingPunct="1">
              <a:defRPr/>
            </a:pPr>
            <a:r>
              <a:rPr lang="en-GB" altLang="zh-CN" sz="1400" dirty="0">
                <a:solidFill>
                  <a:srgbClr val="00642D"/>
                </a:solidFill>
                <a:ea typeface="DengXian"/>
              </a:rPr>
              <a:t>SDG 10 specifically underlined the target of “</a:t>
            </a:r>
            <a:r>
              <a:rPr lang="en-US" altLang="zh-CN" sz="1400" dirty="0">
                <a:solidFill>
                  <a:srgbClr val="00642D"/>
                </a:solidFill>
                <a:ea typeface="DengXian"/>
              </a:rPr>
              <a:t>reducing inequality within and among countries”, echoing the aspiration of the right to development in addressing the development gaps among countries</a:t>
            </a:r>
            <a:r>
              <a:rPr lang="en-US" altLang="zh-CN" sz="1400" dirty="0" smtClean="0">
                <a:solidFill>
                  <a:srgbClr val="00642D"/>
                </a:solidFill>
                <a:ea typeface="DengXian"/>
              </a:rPr>
              <a:t>.</a:t>
            </a:r>
            <a:endParaRPr lang="en-US" sz="1400" dirty="0">
              <a:solidFill>
                <a:srgbClr val="17375E"/>
              </a:solidFill>
            </a:endParaRPr>
          </a:p>
        </p:txBody>
      </p:sp>
    </p:spTree>
    <p:extLst>
      <p:ext uri="{BB962C8B-B14F-4D97-AF65-F5344CB8AC3E}">
        <p14:creationId xmlns:p14="http://schemas.microsoft.com/office/powerpoint/2010/main" val="1807797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AutoShape 14" descr="Bildergebnis für the south centre">
            <a:extLst>
              <a:ext uri="{FF2B5EF4-FFF2-40B4-BE49-F238E27FC236}">
                <a16:creationId xmlns:a16="http://schemas.microsoft.com/office/drawing/2014/main" id="{178CB859-BBE8-10F8-E2C7-965A039D16DC}"/>
              </a:ext>
            </a:extLst>
          </p:cNvPr>
          <p:cNvSpPr>
            <a:spLocks noChangeAspect="1" noChangeArrowheads="1"/>
          </p:cNvSpPr>
          <p:nvPr/>
        </p:nvSpPr>
        <p:spPr bwMode="auto">
          <a:xfrm>
            <a:off x="155575" y="-430213"/>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51203" name="AutoShape 16" descr="Bildergebnis für the south centre">
            <a:extLst>
              <a:ext uri="{FF2B5EF4-FFF2-40B4-BE49-F238E27FC236}">
                <a16:creationId xmlns:a16="http://schemas.microsoft.com/office/drawing/2014/main" id="{2F614AA9-7B42-B972-3016-CBDFA6875F93}"/>
              </a:ext>
            </a:extLst>
          </p:cNvPr>
          <p:cNvSpPr>
            <a:spLocks noChangeAspect="1" noChangeArrowheads="1"/>
          </p:cNvSpPr>
          <p:nvPr/>
        </p:nvSpPr>
        <p:spPr bwMode="auto">
          <a:xfrm>
            <a:off x="307975" y="-27781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51204" name="AutoShape 20" descr="UNDP logo">
            <a:extLst>
              <a:ext uri="{FF2B5EF4-FFF2-40B4-BE49-F238E27FC236}">
                <a16:creationId xmlns:a16="http://schemas.microsoft.com/office/drawing/2014/main" id="{A2ACA51A-A219-A3E8-F03B-FAF94B72B3C0}"/>
              </a:ext>
            </a:extLst>
          </p:cNvPr>
          <p:cNvSpPr>
            <a:spLocks noChangeAspect="1" noChangeArrowheads="1"/>
          </p:cNvSpPr>
          <p:nvPr/>
        </p:nvSpPr>
        <p:spPr bwMode="auto">
          <a:xfrm>
            <a:off x="460375" y="-12541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12" name="Retângulo de cantos arredondados 10">
            <a:extLst>
              <a:ext uri="{FF2B5EF4-FFF2-40B4-BE49-F238E27FC236}">
                <a16:creationId xmlns:a16="http://schemas.microsoft.com/office/drawing/2014/main" id="{76EB20AF-2537-3F83-7CC3-8D901DF7CE1F}"/>
              </a:ext>
            </a:extLst>
          </p:cNvPr>
          <p:cNvSpPr/>
          <p:nvPr/>
        </p:nvSpPr>
        <p:spPr>
          <a:xfrm>
            <a:off x="427038" y="1670050"/>
            <a:ext cx="3019425" cy="430213"/>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RTD Principles and Elements</a:t>
            </a:r>
          </a:p>
        </p:txBody>
      </p:sp>
      <p:sp>
        <p:nvSpPr>
          <p:cNvPr id="15" name="Retângulo de cantos arredondados 10">
            <a:extLst>
              <a:ext uri="{FF2B5EF4-FFF2-40B4-BE49-F238E27FC236}">
                <a16:creationId xmlns:a16="http://schemas.microsoft.com/office/drawing/2014/main" id="{DD0E186B-4A66-DB24-8351-B9659F6AF4DB}"/>
              </a:ext>
            </a:extLst>
          </p:cNvPr>
          <p:cNvSpPr/>
          <p:nvPr/>
        </p:nvSpPr>
        <p:spPr>
          <a:xfrm>
            <a:off x="427038" y="2228850"/>
            <a:ext cx="2525712" cy="70485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People-centered development</a:t>
            </a:r>
          </a:p>
        </p:txBody>
      </p:sp>
      <p:sp>
        <p:nvSpPr>
          <p:cNvPr id="17" name="Retângulo de cantos arredondados 10">
            <a:extLst>
              <a:ext uri="{FF2B5EF4-FFF2-40B4-BE49-F238E27FC236}">
                <a16:creationId xmlns:a16="http://schemas.microsoft.com/office/drawing/2014/main" id="{607B7ECA-6701-E843-1B46-200B8AFE873B}"/>
              </a:ext>
            </a:extLst>
          </p:cNvPr>
          <p:cNvSpPr/>
          <p:nvPr/>
        </p:nvSpPr>
        <p:spPr>
          <a:xfrm>
            <a:off x="427038" y="3038475"/>
            <a:ext cx="2547937" cy="687388"/>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A Human Rights-based Approach</a:t>
            </a:r>
          </a:p>
        </p:txBody>
      </p:sp>
      <p:sp>
        <p:nvSpPr>
          <p:cNvPr id="18" name="Retângulo de cantos arredondados 10">
            <a:extLst>
              <a:ext uri="{FF2B5EF4-FFF2-40B4-BE49-F238E27FC236}">
                <a16:creationId xmlns:a16="http://schemas.microsoft.com/office/drawing/2014/main" id="{199F545E-1F1A-6825-C239-217D800151F4}"/>
              </a:ext>
            </a:extLst>
          </p:cNvPr>
          <p:cNvSpPr/>
          <p:nvPr/>
        </p:nvSpPr>
        <p:spPr>
          <a:xfrm>
            <a:off x="427038" y="3840163"/>
            <a:ext cx="2547937" cy="585787"/>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State as primary duty bearer</a:t>
            </a:r>
          </a:p>
        </p:txBody>
      </p:sp>
      <p:sp>
        <p:nvSpPr>
          <p:cNvPr id="22" name="Retângulo de cantos arredondados 10">
            <a:extLst>
              <a:ext uri="{FF2B5EF4-FFF2-40B4-BE49-F238E27FC236}">
                <a16:creationId xmlns:a16="http://schemas.microsoft.com/office/drawing/2014/main" id="{F1CBF598-F214-DD0C-9CA2-EA64B7CC70EA}"/>
              </a:ext>
            </a:extLst>
          </p:cNvPr>
          <p:cNvSpPr/>
          <p:nvPr/>
        </p:nvSpPr>
        <p:spPr>
          <a:xfrm>
            <a:off x="3544888" y="1670050"/>
            <a:ext cx="2695575" cy="428625"/>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The 2030 Agenda</a:t>
            </a:r>
          </a:p>
        </p:txBody>
      </p:sp>
      <p:sp>
        <p:nvSpPr>
          <p:cNvPr id="23" name="Retângulo de cantos arredondados 10">
            <a:extLst>
              <a:ext uri="{FF2B5EF4-FFF2-40B4-BE49-F238E27FC236}">
                <a16:creationId xmlns:a16="http://schemas.microsoft.com/office/drawing/2014/main" id="{A5C8296C-6611-8A51-6ABD-F245347544BD}"/>
              </a:ext>
            </a:extLst>
          </p:cNvPr>
          <p:cNvSpPr/>
          <p:nvPr/>
        </p:nvSpPr>
        <p:spPr>
          <a:xfrm>
            <a:off x="3400425" y="2228850"/>
            <a:ext cx="2836863" cy="1417638"/>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Preamble: “realize human rights for all”, “People” (A/RES/70/1)</a:t>
            </a:r>
          </a:p>
        </p:txBody>
      </p:sp>
      <p:cxnSp>
        <p:nvCxnSpPr>
          <p:cNvPr id="4" name="Straight Arrow Connector 3">
            <a:extLst>
              <a:ext uri="{FF2B5EF4-FFF2-40B4-BE49-F238E27FC236}">
                <a16:creationId xmlns:a16="http://schemas.microsoft.com/office/drawing/2014/main" id="{5E63C729-A8CA-0900-103A-A79F7404B7E2}"/>
              </a:ext>
            </a:extLst>
          </p:cNvPr>
          <p:cNvCxnSpPr>
            <a:stCxn id="15" idx="3"/>
          </p:cNvCxnSpPr>
          <p:nvPr/>
        </p:nvCxnSpPr>
        <p:spPr>
          <a:xfrm>
            <a:off x="2952750" y="2581275"/>
            <a:ext cx="463550"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cxnSp>
        <p:nvCxnSpPr>
          <p:cNvPr id="29" name="Straight Arrow Connector 28">
            <a:extLst>
              <a:ext uri="{FF2B5EF4-FFF2-40B4-BE49-F238E27FC236}">
                <a16:creationId xmlns:a16="http://schemas.microsoft.com/office/drawing/2014/main" id="{66BA293B-463A-DBE8-B6AD-B9354783FE68}"/>
              </a:ext>
            </a:extLst>
          </p:cNvPr>
          <p:cNvCxnSpPr>
            <a:stCxn id="17" idx="3"/>
          </p:cNvCxnSpPr>
          <p:nvPr/>
        </p:nvCxnSpPr>
        <p:spPr>
          <a:xfrm flipV="1">
            <a:off x="2974975" y="3381375"/>
            <a:ext cx="425450" cy="1588"/>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sp>
        <p:nvSpPr>
          <p:cNvPr id="32" name="Retângulo de cantos arredondados 10">
            <a:extLst>
              <a:ext uri="{FF2B5EF4-FFF2-40B4-BE49-F238E27FC236}">
                <a16:creationId xmlns:a16="http://schemas.microsoft.com/office/drawing/2014/main" id="{EB5C28A4-17DA-3F78-4477-A2EE53D36C94}"/>
              </a:ext>
            </a:extLst>
          </p:cNvPr>
          <p:cNvSpPr/>
          <p:nvPr/>
        </p:nvSpPr>
        <p:spPr>
          <a:xfrm>
            <a:off x="6437313" y="1670050"/>
            <a:ext cx="2300287" cy="427038"/>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SDGs and targets</a:t>
            </a:r>
          </a:p>
        </p:txBody>
      </p:sp>
      <p:sp>
        <p:nvSpPr>
          <p:cNvPr id="35" name="Retângulo de cantos arredondados 10">
            <a:extLst>
              <a:ext uri="{FF2B5EF4-FFF2-40B4-BE49-F238E27FC236}">
                <a16:creationId xmlns:a16="http://schemas.microsoft.com/office/drawing/2014/main" id="{9D0DD68C-4028-9739-B24D-E6338965191F}"/>
              </a:ext>
            </a:extLst>
          </p:cNvPr>
          <p:cNvSpPr/>
          <p:nvPr/>
        </p:nvSpPr>
        <p:spPr>
          <a:xfrm>
            <a:off x="6684963" y="2209800"/>
            <a:ext cx="2058987" cy="217805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SDGs 1-16</a:t>
            </a:r>
          </a:p>
        </p:txBody>
      </p:sp>
      <p:cxnSp>
        <p:nvCxnSpPr>
          <p:cNvPr id="43" name="Straight Arrow Connector 42">
            <a:extLst>
              <a:ext uri="{FF2B5EF4-FFF2-40B4-BE49-F238E27FC236}">
                <a16:creationId xmlns:a16="http://schemas.microsoft.com/office/drawing/2014/main" id="{6AE86DA7-8E99-2DFB-6C30-1360A9D966EE}"/>
              </a:ext>
            </a:extLst>
          </p:cNvPr>
          <p:cNvCxnSpPr>
            <a:stCxn id="18" idx="3"/>
          </p:cNvCxnSpPr>
          <p:nvPr/>
        </p:nvCxnSpPr>
        <p:spPr>
          <a:xfrm flipV="1">
            <a:off x="2974975" y="4121150"/>
            <a:ext cx="438150" cy="11113"/>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cxnSp>
        <p:nvCxnSpPr>
          <p:cNvPr id="47" name="Straight Arrow Connector 46">
            <a:extLst>
              <a:ext uri="{FF2B5EF4-FFF2-40B4-BE49-F238E27FC236}">
                <a16:creationId xmlns:a16="http://schemas.microsoft.com/office/drawing/2014/main" id="{4DB4429D-DCD7-DADE-CE10-B0BA108917D2}"/>
              </a:ext>
            </a:extLst>
          </p:cNvPr>
          <p:cNvCxnSpPr/>
          <p:nvPr/>
        </p:nvCxnSpPr>
        <p:spPr>
          <a:xfrm>
            <a:off x="6259513" y="4065588"/>
            <a:ext cx="425450"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cxnSp>
        <p:nvCxnSpPr>
          <p:cNvPr id="49" name="Straight Arrow Connector 48">
            <a:extLst>
              <a:ext uri="{FF2B5EF4-FFF2-40B4-BE49-F238E27FC236}">
                <a16:creationId xmlns:a16="http://schemas.microsoft.com/office/drawing/2014/main" id="{A1823D6C-9C21-2ADB-8FDB-2ACC901748B9}"/>
              </a:ext>
            </a:extLst>
          </p:cNvPr>
          <p:cNvCxnSpPr/>
          <p:nvPr/>
        </p:nvCxnSpPr>
        <p:spPr>
          <a:xfrm>
            <a:off x="6253163" y="2727325"/>
            <a:ext cx="431800"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sp>
        <p:nvSpPr>
          <p:cNvPr id="50" name="Retângulo de cantos arredondados 10">
            <a:extLst>
              <a:ext uri="{FF2B5EF4-FFF2-40B4-BE49-F238E27FC236}">
                <a16:creationId xmlns:a16="http://schemas.microsoft.com/office/drawing/2014/main" id="{A7D7859F-4F8E-A27B-9B92-68D468E5F481}"/>
              </a:ext>
            </a:extLst>
          </p:cNvPr>
          <p:cNvSpPr/>
          <p:nvPr/>
        </p:nvSpPr>
        <p:spPr>
          <a:xfrm>
            <a:off x="3416300" y="3806825"/>
            <a:ext cx="2855913" cy="60007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b="1" dirty="0">
                <a:solidFill>
                  <a:srgbClr val="00642D"/>
                </a:solidFill>
              </a:rPr>
              <a:t>Paras. 1, 18, 19, 21, 28, 30, 32, 58, 84, 90 (A/RES/70/1)</a:t>
            </a:r>
          </a:p>
        </p:txBody>
      </p:sp>
      <p:cxnSp>
        <p:nvCxnSpPr>
          <p:cNvPr id="53" name="Straight Arrow Connector 52">
            <a:extLst>
              <a:ext uri="{FF2B5EF4-FFF2-40B4-BE49-F238E27FC236}">
                <a16:creationId xmlns:a16="http://schemas.microsoft.com/office/drawing/2014/main" id="{CA283EA0-207D-837A-AE8E-00C8274ADEA1}"/>
              </a:ext>
            </a:extLst>
          </p:cNvPr>
          <p:cNvCxnSpPr>
            <a:stCxn id="54" idx="3"/>
            <a:endCxn id="57" idx="1"/>
          </p:cNvCxnSpPr>
          <p:nvPr/>
        </p:nvCxnSpPr>
        <p:spPr>
          <a:xfrm>
            <a:off x="2974975" y="5219700"/>
            <a:ext cx="415925" cy="635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sp>
        <p:nvSpPr>
          <p:cNvPr id="54" name="Retângulo de cantos arredondados 10">
            <a:extLst>
              <a:ext uri="{FF2B5EF4-FFF2-40B4-BE49-F238E27FC236}">
                <a16:creationId xmlns:a16="http://schemas.microsoft.com/office/drawing/2014/main" id="{62A34B2E-A050-4845-4EA2-77925DA0D7FA}"/>
              </a:ext>
            </a:extLst>
          </p:cNvPr>
          <p:cNvSpPr/>
          <p:nvPr/>
        </p:nvSpPr>
        <p:spPr>
          <a:xfrm>
            <a:off x="395288" y="4568825"/>
            <a:ext cx="2579687" cy="130175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Participation, equality, non-discrimination, </a:t>
            </a:r>
            <a:r>
              <a:rPr lang="en-US" altLang="en-US" b="1" dirty="0">
                <a:solidFill>
                  <a:srgbClr val="00642D"/>
                </a:solidFill>
                <a:cs typeface="Arial" panose="020B0604020202020204" pitchFamily="34" charset="0"/>
              </a:rPr>
              <a:t>accountability and transparency</a:t>
            </a:r>
            <a:endParaRPr lang="en-US" altLang="en-US" b="1" dirty="0">
              <a:solidFill>
                <a:srgbClr val="00642D"/>
              </a:solidFill>
            </a:endParaRPr>
          </a:p>
        </p:txBody>
      </p:sp>
      <p:sp>
        <p:nvSpPr>
          <p:cNvPr id="55" name="Retângulo de cantos arredondados 10">
            <a:extLst>
              <a:ext uri="{FF2B5EF4-FFF2-40B4-BE49-F238E27FC236}">
                <a16:creationId xmlns:a16="http://schemas.microsoft.com/office/drawing/2014/main" id="{8A03968A-285E-329E-769D-E56144C61113}"/>
              </a:ext>
            </a:extLst>
          </p:cNvPr>
          <p:cNvSpPr/>
          <p:nvPr/>
        </p:nvSpPr>
        <p:spPr>
          <a:xfrm>
            <a:off x="6734175" y="4581525"/>
            <a:ext cx="2039938" cy="100965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SDGs 1, 2, 4, 5, 8, 10, 16</a:t>
            </a:r>
          </a:p>
        </p:txBody>
      </p:sp>
      <p:cxnSp>
        <p:nvCxnSpPr>
          <p:cNvPr id="56" name="Straight Arrow Connector 55">
            <a:extLst>
              <a:ext uri="{FF2B5EF4-FFF2-40B4-BE49-F238E27FC236}">
                <a16:creationId xmlns:a16="http://schemas.microsoft.com/office/drawing/2014/main" id="{63AAE531-F63B-3163-CECB-D7B5946C628C}"/>
              </a:ext>
            </a:extLst>
          </p:cNvPr>
          <p:cNvCxnSpPr>
            <a:endCxn id="55" idx="1"/>
          </p:cNvCxnSpPr>
          <p:nvPr/>
        </p:nvCxnSpPr>
        <p:spPr>
          <a:xfrm>
            <a:off x="6259513" y="5086350"/>
            <a:ext cx="474662"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sp>
        <p:nvSpPr>
          <p:cNvPr id="57" name="Retângulo de cantos arredondados 10">
            <a:extLst>
              <a:ext uri="{FF2B5EF4-FFF2-40B4-BE49-F238E27FC236}">
                <a16:creationId xmlns:a16="http://schemas.microsoft.com/office/drawing/2014/main" id="{C0F9EEC6-E732-DC57-B6BA-3CC6588DB2CF}"/>
              </a:ext>
            </a:extLst>
          </p:cNvPr>
          <p:cNvSpPr/>
          <p:nvPr/>
        </p:nvSpPr>
        <p:spPr>
          <a:xfrm>
            <a:off x="3390900" y="4568825"/>
            <a:ext cx="2846388" cy="131445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Preamble, Paras. 3, 8, 13, 14, 20, 23, 25, 27, 35, 44 (A/RES/70/1)</a:t>
            </a:r>
          </a:p>
        </p:txBody>
      </p:sp>
      <p:sp>
        <p:nvSpPr>
          <p:cNvPr id="51224" name="Titre 1">
            <a:extLst>
              <a:ext uri="{FF2B5EF4-FFF2-40B4-BE49-F238E27FC236}">
                <a16:creationId xmlns:a16="http://schemas.microsoft.com/office/drawing/2014/main" id="{A3481D67-2AD8-2180-CC0B-CF1532E87F61}"/>
              </a:ext>
            </a:extLst>
          </p:cNvPr>
          <p:cNvSpPr txBox="1">
            <a:spLocks/>
          </p:cNvSpPr>
          <p:nvPr/>
        </p:nvSpPr>
        <p:spPr bwMode="auto">
          <a:xfrm>
            <a:off x="1292225" y="328613"/>
            <a:ext cx="72072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4400" eaLnBrk="1" hangingPunct="1">
              <a:spcBef>
                <a:spcPct val="0"/>
              </a:spcBef>
              <a:buFont typeface="Arial" panose="020B0604020202020204" pitchFamily="34" charset="0"/>
              <a:buNone/>
            </a:pPr>
            <a:r>
              <a:rPr lang="en-US" altLang="en-US" sz="2600">
                <a:solidFill>
                  <a:srgbClr val="006600"/>
                </a:solidFill>
              </a:rPr>
              <a:t>RTD and SDGs</a:t>
            </a:r>
          </a:p>
          <a:p>
            <a:pPr algn="ctr" defTabSz="914400" eaLnBrk="1" hangingPunct="1">
              <a:spcBef>
                <a:spcPct val="0"/>
              </a:spcBef>
              <a:buFont typeface="Arial" panose="020B0604020202020204" pitchFamily="34" charset="0"/>
              <a:buNone/>
            </a:pPr>
            <a:r>
              <a:rPr lang="en-US" altLang="en-US" sz="2600">
                <a:solidFill>
                  <a:srgbClr val="006600"/>
                </a:solidFill>
              </a:rPr>
              <a:t>Mutual reinforcement and synergy in action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1" name="Straight Arrow Connector 50">
            <a:extLst>
              <a:ext uri="{FF2B5EF4-FFF2-40B4-BE49-F238E27FC236}">
                <a16:creationId xmlns:a16="http://schemas.microsoft.com/office/drawing/2014/main" id="{8DE863E9-88A3-568C-F748-15F7938012D9}"/>
              </a:ext>
            </a:extLst>
          </p:cNvPr>
          <p:cNvCxnSpPr/>
          <p:nvPr/>
        </p:nvCxnSpPr>
        <p:spPr>
          <a:xfrm>
            <a:off x="5907088" y="2598738"/>
            <a:ext cx="604837"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sp>
        <p:nvSpPr>
          <p:cNvPr id="53251" name="AutoShape 14" descr="Bildergebnis für the south centre">
            <a:extLst>
              <a:ext uri="{FF2B5EF4-FFF2-40B4-BE49-F238E27FC236}">
                <a16:creationId xmlns:a16="http://schemas.microsoft.com/office/drawing/2014/main" id="{9AA0E5BE-46DE-1786-87B1-8047477FB9CF}"/>
              </a:ext>
            </a:extLst>
          </p:cNvPr>
          <p:cNvSpPr>
            <a:spLocks noChangeAspect="1" noChangeArrowheads="1"/>
          </p:cNvSpPr>
          <p:nvPr/>
        </p:nvSpPr>
        <p:spPr bwMode="auto">
          <a:xfrm>
            <a:off x="473075" y="-4095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53252" name="AutoShape 16" descr="Bildergebnis für the south centre">
            <a:extLst>
              <a:ext uri="{FF2B5EF4-FFF2-40B4-BE49-F238E27FC236}">
                <a16:creationId xmlns:a16="http://schemas.microsoft.com/office/drawing/2014/main" id="{7A58903B-7D8B-02A5-54DD-59C1610A2A98}"/>
              </a:ext>
            </a:extLst>
          </p:cNvPr>
          <p:cNvSpPr>
            <a:spLocks noChangeAspect="1" noChangeArrowheads="1"/>
          </p:cNvSpPr>
          <p:nvPr/>
        </p:nvSpPr>
        <p:spPr bwMode="auto">
          <a:xfrm>
            <a:off x="625475" y="-257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53253" name="AutoShape 20" descr="UNDP logo">
            <a:extLst>
              <a:ext uri="{FF2B5EF4-FFF2-40B4-BE49-F238E27FC236}">
                <a16:creationId xmlns:a16="http://schemas.microsoft.com/office/drawing/2014/main" id="{A075A0A1-D6C2-B16D-0517-E2F97C7CA08B}"/>
              </a:ext>
            </a:extLst>
          </p:cNvPr>
          <p:cNvSpPr>
            <a:spLocks noChangeAspect="1" noChangeArrowheads="1"/>
          </p:cNvSpPr>
          <p:nvPr/>
        </p:nvSpPr>
        <p:spPr bwMode="auto">
          <a:xfrm>
            <a:off x="777875" y="-1047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19" name="Retângulo de cantos arredondados 10">
            <a:extLst>
              <a:ext uri="{FF2B5EF4-FFF2-40B4-BE49-F238E27FC236}">
                <a16:creationId xmlns:a16="http://schemas.microsoft.com/office/drawing/2014/main" id="{ABBCE23C-B570-E645-6176-789FC427C15E}"/>
              </a:ext>
            </a:extLst>
          </p:cNvPr>
          <p:cNvSpPr/>
          <p:nvPr/>
        </p:nvSpPr>
        <p:spPr>
          <a:xfrm>
            <a:off x="473075" y="4633913"/>
            <a:ext cx="3160713" cy="147002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Means of implementation: national and international dimensions of development; </a:t>
            </a:r>
            <a:br>
              <a:rPr lang="en-US" altLang="en-US" b="1" dirty="0">
                <a:solidFill>
                  <a:srgbClr val="00642D"/>
                </a:solidFill>
              </a:rPr>
            </a:br>
            <a:r>
              <a:rPr lang="en-US" altLang="en-US" b="1" dirty="0">
                <a:solidFill>
                  <a:srgbClr val="00642D"/>
                </a:solidFill>
              </a:rPr>
              <a:t>global partnership</a:t>
            </a:r>
          </a:p>
        </p:txBody>
      </p:sp>
      <p:sp>
        <p:nvSpPr>
          <p:cNvPr id="20" name="Retângulo de cantos arredondados 10">
            <a:extLst>
              <a:ext uri="{FF2B5EF4-FFF2-40B4-BE49-F238E27FC236}">
                <a16:creationId xmlns:a16="http://schemas.microsoft.com/office/drawing/2014/main" id="{6D131803-9234-637F-D18E-BF1F75C1334F}"/>
              </a:ext>
            </a:extLst>
          </p:cNvPr>
          <p:cNvSpPr/>
          <p:nvPr/>
        </p:nvSpPr>
        <p:spPr>
          <a:xfrm>
            <a:off x="460375" y="2265363"/>
            <a:ext cx="3173413" cy="646112"/>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Promote international peace and security</a:t>
            </a:r>
          </a:p>
        </p:txBody>
      </p:sp>
      <p:sp>
        <p:nvSpPr>
          <p:cNvPr id="36" name="Retângulo de cantos arredondados 10">
            <a:extLst>
              <a:ext uri="{FF2B5EF4-FFF2-40B4-BE49-F238E27FC236}">
                <a16:creationId xmlns:a16="http://schemas.microsoft.com/office/drawing/2014/main" id="{3B68D4AA-BEC8-EB1A-D2AE-FABA0DC5DAE0}"/>
              </a:ext>
            </a:extLst>
          </p:cNvPr>
          <p:cNvSpPr/>
          <p:nvPr/>
        </p:nvSpPr>
        <p:spPr>
          <a:xfrm>
            <a:off x="3937000" y="2265363"/>
            <a:ext cx="2271713" cy="1112837"/>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b="1" dirty="0">
                <a:solidFill>
                  <a:srgbClr val="00642D"/>
                </a:solidFill>
              </a:rPr>
              <a:t>Preamble “Peace”, Paras. 3, 17, 35, 37, 42, 49, 64</a:t>
            </a:r>
          </a:p>
        </p:txBody>
      </p:sp>
      <p:sp>
        <p:nvSpPr>
          <p:cNvPr id="40" name="Retângulo de cantos arredondados 10">
            <a:extLst>
              <a:ext uri="{FF2B5EF4-FFF2-40B4-BE49-F238E27FC236}">
                <a16:creationId xmlns:a16="http://schemas.microsoft.com/office/drawing/2014/main" id="{4A24293B-B701-F593-34DE-CD22FB47079F}"/>
              </a:ext>
            </a:extLst>
          </p:cNvPr>
          <p:cNvSpPr/>
          <p:nvPr/>
        </p:nvSpPr>
        <p:spPr>
          <a:xfrm>
            <a:off x="6510338" y="2289175"/>
            <a:ext cx="2101850" cy="58737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SDG 16</a:t>
            </a:r>
          </a:p>
        </p:txBody>
      </p:sp>
      <p:sp>
        <p:nvSpPr>
          <p:cNvPr id="43" name="Retângulo de cantos arredondados 10">
            <a:extLst>
              <a:ext uri="{FF2B5EF4-FFF2-40B4-BE49-F238E27FC236}">
                <a16:creationId xmlns:a16="http://schemas.microsoft.com/office/drawing/2014/main" id="{6003B816-2AAD-7F4F-DAE2-CFA0F323D0D4}"/>
              </a:ext>
            </a:extLst>
          </p:cNvPr>
          <p:cNvSpPr/>
          <p:nvPr/>
        </p:nvSpPr>
        <p:spPr>
          <a:xfrm>
            <a:off x="473075" y="1687513"/>
            <a:ext cx="3317875" cy="430212"/>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RTD Principles and Elements</a:t>
            </a:r>
          </a:p>
        </p:txBody>
      </p:sp>
      <p:sp>
        <p:nvSpPr>
          <p:cNvPr id="44" name="Retângulo de cantos arredondados 10">
            <a:extLst>
              <a:ext uri="{FF2B5EF4-FFF2-40B4-BE49-F238E27FC236}">
                <a16:creationId xmlns:a16="http://schemas.microsoft.com/office/drawing/2014/main" id="{1C675BF7-028E-4CB4-748C-7993171806F8}"/>
              </a:ext>
            </a:extLst>
          </p:cNvPr>
          <p:cNvSpPr/>
          <p:nvPr/>
        </p:nvSpPr>
        <p:spPr>
          <a:xfrm>
            <a:off x="3937000" y="1690688"/>
            <a:ext cx="2271713" cy="428625"/>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The 2030 Agenda</a:t>
            </a:r>
          </a:p>
        </p:txBody>
      </p:sp>
      <p:sp>
        <p:nvSpPr>
          <p:cNvPr id="45" name="Retângulo de cantos arredondados 10">
            <a:extLst>
              <a:ext uri="{FF2B5EF4-FFF2-40B4-BE49-F238E27FC236}">
                <a16:creationId xmlns:a16="http://schemas.microsoft.com/office/drawing/2014/main" id="{33885CB5-2550-CBF0-621B-44F0027825C5}"/>
              </a:ext>
            </a:extLst>
          </p:cNvPr>
          <p:cNvSpPr/>
          <p:nvPr/>
        </p:nvSpPr>
        <p:spPr>
          <a:xfrm>
            <a:off x="6354763" y="1679575"/>
            <a:ext cx="2257425" cy="427038"/>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SDGs and targets</a:t>
            </a:r>
          </a:p>
        </p:txBody>
      </p:sp>
      <p:cxnSp>
        <p:nvCxnSpPr>
          <p:cNvPr id="48" name="Straight Arrow Connector 47">
            <a:extLst>
              <a:ext uri="{FF2B5EF4-FFF2-40B4-BE49-F238E27FC236}">
                <a16:creationId xmlns:a16="http://schemas.microsoft.com/office/drawing/2014/main" id="{D7C2F098-6BD4-0679-2347-29FCF8AD10A1}"/>
              </a:ext>
            </a:extLst>
          </p:cNvPr>
          <p:cNvCxnSpPr/>
          <p:nvPr/>
        </p:nvCxnSpPr>
        <p:spPr>
          <a:xfrm>
            <a:off x="3638550" y="2617788"/>
            <a:ext cx="296863"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cxnSp>
        <p:nvCxnSpPr>
          <p:cNvPr id="49" name="Straight Arrow Connector 48">
            <a:extLst>
              <a:ext uri="{FF2B5EF4-FFF2-40B4-BE49-F238E27FC236}">
                <a16:creationId xmlns:a16="http://schemas.microsoft.com/office/drawing/2014/main" id="{DCE67038-CAC1-25C5-AC5E-5C237EFAC70D}"/>
              </a:ext>
            </a:extLst>
          </p:cNvPr>
          <p:cNvCxnSpPr>
            <a:endCxn id="52" idx="1"/>
          </p:cNvCxnSpPr>
          <p:nvPr/>
        </p:nvCxnSpPr>
        <p:spPr>
          <a:xfrm>
            <a:off x="3636963" y="5364163"/>
            <a:ext cx="298450"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sp>
        <p:nvSpPr>
          <p:cNvPr id="52" name="Retângulo de cantos arredondados 10">
            <a:extLst>
              <a:ext uri="{FF2B5EF4-FFF2-40B4-BE49-F238E27FC236}">
                <a16:creationId xmlns:a16="http://schemas.microsoft.com/office/drawing/2014/main" id="{B625A17F-1F74-2D55-4451-70AF9486F036}"/>
              </a:ext>
            </a:extLst>
          </p:cNvPr>
          <p:cNvSpPr/>
          <p:nvPr/>
        </p:nvSpPr>
        <p:spPr>
          <a:xfrm>
            <a:off x="3935413" y="4629150"/>
            <a:ext cx="2259012" cy="147002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b="1" dirty="0">
                <a:solidFill>
                  <a:srgbClr val="00642D"/>
                </a:solidFill>
              </a:rPr>
              <a:t>Preamble “Partnership”, Paras. 39, 40, 60-71, 78-91</a:t>
            </a:r>
          </a:p>
        </p:txBody>
      </p:sp>
      <p:sp>
        <p:nvSpPr>
          <p:cNvPr id="56" name="Retângulo de cantos arredondados 10">
            <a:extLst>
              <a:ext uri="{FF2B5EF4-FFF2-40B4-BE49-F238E27FC236}">
                <a16:creationId xmlns:a16="http://schemas.microsoft.com/office/drawing/2014/main" id="{3C067464-F92D-CD9C-D772-392413574142}"/>
              </a:ext>
            </a:extLst>
          </p:cNvPr>
          <p:cNvSpPr/>
          <p:nvPr/>
        </p:nvSpPr>
        <p:spPr>
          <a:xfrm>
            <a:off x="460375" y="3000375"/>
            <a:ext cx="3178175" cy="150495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Good governance &amp; global partnership: national and international dimensions of development</a:t>
            </a:r>
          </a:p>
        </p:txBody>
      </p:sp>
      <p:cxnSp>
        <p:nvCxnSpPr>
          <p:cNvPr id="57" name="Straight Arrow Connector 56">
            <a:extLst>
              <a:ext uri="{FF2B5EF4-FFF2-40B4-BE49-F238E27FC236}">
                <a16:creationId xmlns:a16="http://schemas.microsoft.com/office/drawing/2014/main" id="{449F54FE-8B9F-6475-3C04-179077BEF403}"/>
              </a:ext>
            </a:extLst>
          </p:cNvPr>
          <p:cNvCxnSpPr>
            <a:stCxn id="56" idx="3"/>
          </p:cNvCxnSpPr>
          <p:nvPr/>
        </p:nvCxnSpPr>
        <p:spPr>
          <a:xfrm>
            <a:off x="3638550" y="3752850"/>
            <a:ext cx="2873375"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sp>
        <p:nvSpPr>
          <p:cNvPr id="58" name="Retângulo de cantos arredondados 10">
            <a:extLst>
              <a:ext uri="{FF2B5EF4-FFF2-40B4-BE49-F238E27FC236}">
                <a16:creationId xmlns:a16="http://schemas.microsoft.com/office/drawing/2014/main" id="{D46B3580-B662-C2D1-52BE-8F355AED265B}"/>
              </a:ext>
            </a:extLst>
          </p:cNvPr>
          <p:cNvSpPr/>
          <p:nvPr/>
        </p:nvSpPr>
        <p:spPr>
          <a:xfrm>
            <a:off x="6511925" y="3186113"/>
            <a:ext cx="2101850" cy="976312"/>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SDGs 10, 16, 17, </a:t>
            </a:r>
            <a:br>
              <a:rPr lang="en-US" altLang="en-US" b="1" dirty="0">
                <a:solidFill>
                  <a:srgbClr val="00642D"/>
                </a:solidFill>
              </a:rPr>
            </a:br>
            <a:r>
              <a:rPr lang="en-US" altLang="en-US" b="1" dirty="0">
                <a:solidFill>
                  <a:srgbClr val="00642D"/>
                </a:solidFill>
              </a:rPr>
              <a:t>a, b, c targets under all SDGs</a:t>
            </a:r>
          </a:p>
        </p:txBody>
      </p:sp>
      <p:sp>
        <p:nvSpPr>
          <p:cNvPr id="53267" name="Titre 1">
            <a:extLst>
              <a:ext uri="{FF2B5EF4-FFF2-40B4-BE49-F238E27FC236}">
                <a16:creationId xmlns:a16="http://schemas.microsoft.com/office/drawing/2014/main" id="{A8FD65EA-827D-621A-E345-500A67A95B63}"/>
              </a:ext>
            </a:extLst>
          </p:cNvPr>
          <p:cNvSpPr txBox="1">
            <a:spLocks/>
          </p:cNvSpPr>
          <p:nvPr/>
        </p:nvSpPr>
        <p:spPr bwMode="auto">
          <a:xfrm>
            <a:off x="1354138" y="366713"/>
            <a:ext cx="74374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914400" eaLnBrk="1" hangingPunct="1">
              <a:spcBef>
                <a:spcPct val="0"/>
              </a:spcBef>
              <a:buFont typeface="Arial" panose="020B0604020202020204" pitchFamily="34" charset="0"/>
              <a:buNone/>
            </a:pPr>
            <a:r>
              <a:rPr lang="en-US" altLang="en-US" sz="2600">
                <a:solidFill>
                  <a:srgbClr val="006600"/>
                </a:solidFill>
              </a:rPr>
              <a:t>RTD and SDGs</a:t>
            </a:r>
          </a:p>
          <a:p>
            <a:pPr algn="ctr" defTabSz="914400" eaLnBrk="1" hangingPunct="1">
              <a:spcBef>
                <a:spcPct val="0"/>
              </a:spcBef>
              <a:buFont typeface="Arial" panose="020B0604020202020204" pitchFamily="34" charset="0"/>
              <a:buNone/>
            </a:pPr>
            <a:r>
              <a:rPr lang="en-US" altLang="en-US" sz="2600">
                <a:solidFill>
                  <a:srgbClr val="006600"/>
                </a:solidFill>
              </a:rPr>
              <a:t>Mutual reinforcement and synergy in action (cont’d)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re 1">
            <a:extLst>
              <a:ext uri="{FF2B5EF4-FFF2-40B4-BE49-F238E27FC236}">
                <a16:creationId xmlns:a16="http://schemas.microsoft.com/office/drawing/2014/main" id="{A327CD99-6528-EDD8-693B-0489D70F124F}"/>
              </a:ext>
            </a:extLst>
          </p:cNvPr>
          <p:cNvSpPr>
            <a:spLocks noGrp="1"/>
          </p:cNvSpPr>
          <p:nvPr>
            <p:ph type="title"/>
          </p:nvPr>
        </p:nvSpPr>
        <p:spPr>
          <a:xfrm>
            <a:off x="2592388" y="312738"/>
            <a:ext cx="4264025" cy="998537"/>
          </a:xfrm>
        </p:spPr>
        <p:txBody>
          <a:bodyPr rtlCol="0">
            <a:normAutofit/>
          </a:bodyPr>
          <a:lstStyle/>
          <a:p>
            <a:pPr algn="ctr" eaLnBrk="1" hangingPunct="1">
              <a:defRPr/>
            </a:pPr>
            <a:r>
              <a:rPr lang="fr-CH" altLang="en-US" sz="2600" dirty="0">
                <a:solidFill>
                  <a:srgbClr val="006600"/>
                </a:solidFill>
                <a:latin typeface="Calibri" panose="020F0502020204030204" pitchFamily="34" charset="0"/>
                <a:ea typeface="ＭＳ Ｐゴシック" panose="020B0600070205080204" pitchFamily="34" charset="-128"/>
                <a:cs typeface="+mn-cs"/>
              </a:rPr>
              <a:t>The RTD and </a:t>
            </a:r>
            <a:r>
              <a:rPr lang="fr-CH" altLang="en-US" sz="2600" dirty="0" err="1">
                <a:solidFill>
                  <a:srgbClr val="006600"/>
                </a:solidFill>
                <a:latin typeface="Calibri" panose="020F0502020204030204" pitchFamily="34" charset="0"/>
                <a:ea typeface="ＭＳ Ｐゴシック" panose="020B0600070205080204" pitchFamily="34" charset="-128"/>
                <a:cs typeface="+mn-cs"/>
              </a:rPr>
              <a:t>SDGs</a:t>
            </a:r>
            <a:endParaRPr lang="fr-CH" altLang="en-US" sz="2600" dirty="0">
              <a:solidFill>
                <a:srgbClr val="006600"/>
              </a:solidFill>
              <a:latin typeface="Calibri" panose="020F0502020204030204" pitchFamily="34" charset="0"/>
              <a:ea typeface="ＭＳ Ｐゴシック" panose="020B0600070205080204" pitchFamily="34" charset="-128"/>
              <a:cs typeface="+mn-cs"/>
            </a:endParaRPr>
          </a:p>
        </p:txBody>
      </p:sp>
      <p:sp>
        <p:nvSpPr>
          <p:cNvPr id="55299" name="AutoShape 14" descr="Bildergebnis für the south centre">
            <a:extLst>
              <a:ext uri="{FF2B5EF4-FFF2-40B4-BE49-F238E27FC236}">
                <a16:creationId xmlns:a16="http://schemas.microsoft.com/office/drawing/2014/main" id="{90894C18-CFC9-9D90-9882-3E52046CC621}"/>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55300" name="AutoShape 16" descr="Bildergebnis für the south centre">
            <a:extLst>
              <a:ext uri="{FF2B5EF4-FFF2-40B4-BE49-F238E27FC236}">
                <a16:creationId xmlns:a16="http://schemas.microsoft.com/office/drawing/2014/main" id="{374EB1DA-7A41-10BF-6036-5BA2342DBAE5}"/>
              </a:ext>
            </a:extLst>
          </p:cNvPr>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55301" name="AutoShape 20" descr="UNDP logo">
            <a:extLst>
              <a:ext uri="{FF2B5EF4-FFF2-40B4-BE49-F238E27FC236}">
                <a16:creationId xmlns:a16="http://schemas.microsoft.com/office/drawing/2014/main" id="{FFC7A0F4-DE9A-E158-41AF-130E619BE5F9}"/>
              </a:ext>
            </a:extLst>
          </p:cNvPr>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GB" altLang="en-US" sz="1800">
              <a:latin typeface="Arial" panose="020B0604020202020204" pitchFamily="34" charset="0"/>
              <a:cs typeface="Arial" panose="020B0604020202020204" pitchFamily="34" charset="0"/>
            </a:endParaRPr>
          </a:p>
        </p:txBody>
      </p:sp>
      <p:sp>
        <p:nvSpPr>
          <p:cNvPr id="11" name="Retângulo de cantos arredondados 10">
            <a:extLst>
              <a:ext uri="{FF2B5EF4-FFF2-40B4-BE49-F238E27FC236}">
                <a16:creationId xmlns:a16="http://schemas.microsoft.com/office/drawing/2014/main" id="{98F53A98-5DFF-D8ED-C8CF-77ADF77D1AB9}"/>
              </a:ext>
            </a:extLst>
          </p:cNvPr>
          <p:cNvSpPr/>
          <p:nvPr/>
        </p:nvSpPr>
        <p:spPr>
          <a:xfrm>
            <a:off x="1255713" y="1423988"/>
            <a:ext cx="6937375" cy="44323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endParaRPr lang="en-US" altLang="en-US" sz="2800" b="1" dirty="0">
              <a:solidFill>
                <a:srgbClr val="00642D"/>
              </a:solidFill>
            </a:endParaRPr>
          </a:p>
          <a:p>
            <a:pPr eaLnBrk="1" hangingPunct="1">
              <a:spcBef>
                <a:spcPts val="0"/>
              </a:spcBef>
              <a:spcAft>
                <a:spcPts val="600"/>
              </a:spcAft>
              <a:defRPr/>
            </a:pPr>
            <a:r>
              <a:rPr lang="en-US" altLang="en-US" sz="2000" b="1" dirty="0">
                <a:solidFill>
                  <a:srgbClr val="00642D"/>
                </a:solidFill>
              </a:rPr>
              <a:t>The SDGs provide renewed opportunities and contribute to operationalizing the RTD:</a:t>
            </a:r>
          </a:p>
          <a:p>
            <a:pPr eaLnBrk="1" hangingPunct="1">
              <a:spcBef>
                <a:spcPts val="0"/>
              </a:spcBef>
              <a:spcAft>
                <a:spcPts val="600"/>
              </a:spcAft>
              <a:defRPr/>
            </a:pPr>
            <a:endParaRPr lang="en-US" altLang="en-US" sz="2000" b="1" dirty="0">
              <a:solidFill>
                <a:srgbClr val="00642D"/>
              </a:solidFill>
            </a:endParaRPr>
          </a:p>
          <a:p>
            <a:pPr marL="342900" indent="-342900" eaLnBrk="1" hangingPunct="1">
              <a:spcBef>
                <a:spcPts val="0"/>
              </a:spcBef>
              <a:spcAft>
                <a:spcPts val="600"/>
              </a:spcAft>
              <a:buFont typeface="Arial" panose="020B0604020202020204" pitchFamily="34" charset="0"/>
              <a:buChar char="•"/>
              <a:defRPr/>
            </a:pPr>
            <a:r>
              <a:rPr lang="en-US" altLang="en-US" dirty="0">
                <a:solidFill>
                  <a:srgbClr val="00642D"/>
                </a:solidFill>
              </a:rPr>
              <a:t>Consistent goals and targets</a:t>
            </a:r>
          </a:p>
          <a:p>
            <a:pPr marL="342900" indent="-342900" eaLnBrk="1" hangingPunct="1">
              <a:spcBef>
                <a:spcPts val="0"/>
              </a:spcBef>
              <a:spcAft>
                <a:spcPts val="600"/>
              </a:spcAft>
              <a:buFont typeface="Arial" panose="020B0604020202020204" pitchFamily="34" charset="0"/>
              <a:buChar char="•"/>
              <a:defRPr/>
            </a:pPr>
            <a:r>
              <a:rPr lang="en-US" altLang="en-US" dirty="0">
                <a:solidFill>
                  <a:srgbClr val="00642D"/>
                </a:solidFill>
              </a:rPr>
              <a:t>Similar emphasis on Duties of States</a:t>
            </a:r>
          </a:p>
          <a:p>
            <a:pPr marL="342900" indent="-342900" eaLnBrk="1" hangingPunct="1">
              <a:spcBef>
                <a:spcPts val="0"/>
              </a:spcBef>
              <a:spcAft>
                <a:spcPts val="600"/>
              </a:spcAft>
              <a:buFont typeface="Arial" panose="020B0604020202020204" pitchFamily="34" charset="0"/>
              <a:buChar char="•"/>
              <a:defRPr/>
            </a:pPr>
            <a:r>
              <a:rPr lang="en-US" altLang="en-US" dirty="0">
                <a:solidFill>
                  <a:srgbClr val="00642D"/>
                </a:solidFill>
              </a:rPr>
              <a:t>Universal adoption of SDGs: strong political will</a:t>
            </a:r>
          </a:p>
          <a:p>
            <a:pPr marL="342900" indent="-342900" eaLnBrk="1" hangingPunct="1">
              <a:spcBef>
                <a:spcPts val="0"/>
              </a:spcBef>
              <a:spcAft>
                <a:spcPts val="600"/>
              </a:spcAft>
              <a:buFont typeface="Arial" panose="020B0604020202020204" pitchFamily="34" charset="0"/>
              <a:buChar char="•"/>
              <a:defRPr/>
            </a:pPr>
            <a:r>
              <a:rPr lang="en-US" altLang="en-US" dirty="0">
                <a:solidFill>
                  <a:srgbClr val="00642D"/>
                </a:solidFill>
              </a:rPr>
              <a:t>Enabling environment, policy space and policy coherence</a:t>
            </a:r>
          </a:p>
          <a:p>
            <a:pPr marL="342900" indent="-342900" eaLnBrk="1" hangingPunct="1">
              <a:spcBef>
                <a:spcPts val="0"/>
              </a:spcBef>
              <a:spcAft>
                <a:spcPts val="600"/>
              </a:spcAft>
              <a:buFont typeface="Arial" panose="020B0604020202020204" pitchFamily="34" charset="0"/>
              <a:buChar char="•"/>
              <a:defRPr/>
            </a:pPr>
            <a:r>
              <a:rPr lang="en-US" altLang="en-US" dirty="0">
                <a:solidFill>
                  <a:srgbClr val="00642D"/>
                </a:solidFill>
              </a:rPr>
              <a:t>The international dimensions of the </a:t>
            </a:r>
            <a:r>
              <a:rPr lang="en-US" altLang="en-US" dirty="0" err="1">
                <a:solidFill>
                  <a:srgbClr val="00642D"/>
                </a:solidFill>
              </a:rPr>
              <a:t>RtD</a:t>
            </a:r>
            <a:r>
              <a:rPr lang="en-US" altLang="en-US" dirty="0">
                <a:solidFill>
                  <a:srgbClr val="00642D"/>
                </a:solidFill>
              </a:rPr>
              <a:t>: SDG 17 on strengthening the means of implementation, revitalizing the global partnership and AAAA</a:t>
            </a:r>
          </a:p>
          <a:p>
            <a:pPr marL="342900" indent="-342900" eaLnBrk="1" hangingPunct="1">
              <a:spcBef>
                <a:spcPts val="0"/>
              </a:spcBef>
              <a:spcAft>
                <a:spcPts val="600"/>
              </a:spcAft>
              <a:buFont typeface="Arial" panose="020B0604020202020204" pitchFamily="34" charset="0"/>
              <a:buChar char="•"/>
              <a:defRPr/>
            </a:pPr>
            <a:endParaRPr lang="en-US" altLang="en-US" dirty="0">
              <a:solidFill>
                <a:srgbClr val="00642D"/>
              </a:solidFill>
            </a:endParaRPr>
          </a:p>
          <a:p>
            <a:pPr marL="342900" indent="-342900" eaLnBrk="1" hangingPunct="1">
              <a:spcBef>
                <a:spcPts val="0"/>
              </a:spcBef>
              <a:spcAft>
                <a:spcPts val="600"/>
              </a:spcAft>
              <a:buFont typeface="Arial" panose="020B0604020202020204" pitchFamily="34" charset="0"/>
              <a:buChar char="•"/>
              <a:defRPr/>
            </a:pPr>
            <a:endParaRPr lang="en-US" altLang="en-US" sz="2000" b="1" dirty="0">
              <a:solidFill>
                <a:srgbClr val="00642D"/>
              </a:solidFill>
            </a:endParaRPr>
          </a:p>
          <a:p>
            <a:pPr marL="342900" indent="-342900" eaLnBrk="1" hangingPunct="1">
              <a:spcBef>
                <a:spcPts val="0"/>
              </a:spcBef>
              <a:spcAft>
                <a:spcPts val="600"/>
              </a:spcAft>
              <a:buFont typeface="Arial" panose="020B0604020202020204" pitchFamily="34" charset="0"/>
              <a:buChar char="•"/>
              <a:defRPr/>
            </a:pPr>
            <a:endParaRPr lang="en-US" altLang="en-US" sz="2000" b="1" dirty="0">
              <a:solidFill>
                <a:srgbClr val="00642D"/>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Titre 1">
            <a:extLst>
              <a:ext uri="{FF2B5EF4-FFF2-40B4-BE49-F238E27FC236}">
                <a16:creationId xmlns:a16="http://schemas.microsoft.com/office/drawing/2014/main" id="{FC65A633-0F67-09AA-8DC7-F2D3CCB9741E}"/>
              </a:ext>
            </a:extLst>
          </p:cNvPr>
          <p:cNvSpPr>
            <a:spLocks noGrp="1"/>
          </p:cNvSpPr>
          <p:nvPr>
            <p:ph type="title"/>
          </p:nvPr>
        </p:nvSpPr>
        <p:spPr>
          <a:xfrm>
            <a:off x="1866900" y="319088"/>
            <a:ext cx="6035675" cy="1143000"/>
          </a:xfrm>
        </p:spPr>
        <p:txBody>
          <a:bodyPr rtlCol="0">
            <a:normAutofit/>
          </a:bodyPr>
          <a:lstStyle/>
          <a:p>
            <a:pPr algn="ctr" eaLnBrk="1" hangingPunct="1">
              <a:defRPr/>
            </a:pPr>
            <a:r>
              <a:rPr lang="fr-CH" altLang="en-US" sz="2600" dirty="0">
                <a:solidFill>
                  <a:srgbClr val="006600"/>
                </a:solidFill>
                <a:latin typeface="Calibri" panose="020F0502020204030204" pitchFamily="34" charset="0"/>
                <a:ea typeface="ＭＳ Ｐゴシック" panose="020B0600070205080204" pitchFamily="34" charset="-128"/>
                <a:cs typeface="+mn-cs"/>
              </a:rPr>
              <a:t>RTD and </a:t>
            </a:r>
            <a:r>
              <a:rPr lang="fr-CH" altLang="en-US" sz="2600" dirty="0" err="1">
                <a:solidFill>
                  <a:srgbClr val="006600"/>
                </a:solidFill>
                <a:latin typeface="Calibri" panose="020F0502020204030204" pitchFamily="34" charset="0"/>
                <a:ea typeface="ＭＳ Ｐゴシック" panose="020B0600070205080204" pitchFamily="34" charset="-128"/>
                <a:cs typeface="+mn-cs"/>
              </a:rPr>
              <a:t>SDGs</a:t>
            </a:r>
            <a:r>
              <a:rPr lang="fr-CH" altLang="en-US" sz="2600" dirty="0">
                <a:solidFill>
                  <a:srgbClr val="006600"/>
                </a:solidFill>
                <a:latin typeface="Calibri" panose="020F0502020204030204" pitchFamily="34" charset="0"/>
                <a:ea typeface="ＭＳ Ｐゴシック" panose="020B0600070205080204" pitchFamily="34" charset="-128"/>
                <a:cs typeface="+mn-cs"/>
              </a:rPr>
              <a:t> for </a:t>
            </a:r>
            <a:br>
              <a:rPr lang="fr-CH" altLang="en-US" sz="2600" dirty="0">
                <a:solidFill>
                  <a:srgbClr val="006600"/>
                </a:solidFill>
                <a:latin typeface="Calibri" panose="020F0502020204030204" pitchFamily="34" charset="0"/>
                <a:ea typeface="ＭＳ Ｐゴシック" panose="020B0600070205080204" pitchFamily="34" charset="-128"/>
                <a:cs typeface="+mn-cs"/>
              </a:rPr>
            </a:br>
            <a:r>
              <a:rPr lang="fr-CH" altLang="en-US" sz="2600" dirty="0" err="1">
                <a:solidFill>
                  <a:srgbClr val="006600"/>
                </a:solidFill>
                <a:latin typeface="Calibri" panose="020F0502020204030204" pitchFamily="34" charset="0"/>
                <a:ea typeface="ＭＳ Ｐゴシック" panose="020B0600070205080204" pitchFamily="34" charset="-128"/>
                <a:cs typeface="+mn-cs"/>
              </a:rPr>
              <a:t>Everyone</a:t>
            </a:r>
            <a:r>
              <a:rPr lang="fr-CH" altLang="en-US" sz="2600" dirty="0">
                <a:solidFill>
                  <a:srgbClr val="006600"/>
                </a:solidFill>
                <a:latin typeface="Calibri" panose="020F0502020204030204" pitchFamily="34" charset="0"/>
                <a:ea typeface="ＭＳ Ｐゴシック" panose="020B0600070205080204" pitchFamily="34" charset="-128"/>
                <a:cs typeface="+mn-cs"/>
              </a:rPr>
              <a:t>, </a:t>
            </a:r>
            <a:r>
              <a:rPr lang="fr-CH" altLang="en-US" sz="2600" dirty="0" err="1">
                <a:solidFill>
                  <a:srgbClr val="006600"/>
                </a:solidFill>
                <a:latin typeface="Calibri" panose="020F0502020204030204" pitchFamily="34" charset="0"/>
                <a:ea typeface="ＭＳ Ｐゴシック" panose="020B0600070205080204" pitchFamily="34" charset="-128"/>
                <a:cs typeface="+mn-cs"/>
              </a:rPr>
              <a:t>Everywhere</a:t>
            </a:r>
            <a:r>
              <a:rPr lang="fr-CH" altLang="en-US" sz="2600" dirty="0">
                <a:solidFill>
                  <a:srgbClr val="006600"/>
                </a:solidFill>
                <a:latin typeface="Calibri" panose="020F0502020204030204" pitchFamily="34" charset="0"/>
                <a:ea typeface="ＭＳ Ｐゴシック" panose="020B0600070205080204" pitchFamily="34" charset="-128"/>
                <a:cs typeface="+mn-cs"/>
              </a:rPr>
              <a:t>!</a:t>
            </a:r>
            <a:endParaRPr lang="fr-FR" altLang="es-ES_tradnl" sz="2600" dirty="0">
              <a:solidFill>
                <a:srgbClr val="006600"/>
              </a:solidFill>
              <a:latin typeface="Calibri" panose="020F0502020204030204" pitchFamily="34" charset="0"/>
              <a:ea typeface="ＭＳ Ｐゴシック" panose="020B0600070205080204" pitchFamily="34" charset="-128"/>
              <a:cs typeface="+mn-cs"/>
            </a:endParaRPr>
          </a:p>
        </p:txBody>
      </p:sp>
      <p:pic>
        <p:nvPicPr>
          <p:cNvPr id="56323" name="Picture 7">
            <a:extLst>
              <a:ext uri="{FF2B5EF4-FFF2-40B4-BE49-F238E27FC236}">
                <a16:creationId xmlns:a16="http://schemas.microsoft.com/office/drawing/2014/main" id="{5A2AE427-469F-2122-90D1-E27CD216A8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5525" y="1916113"/>
            <a:ext cx="2528888" cy="3427412"/>
          </a:xfrm>
          <a:prstGeom prst="rect">
            <a:avLst/>
          </a:prstGeom>
          <a:noFill/>
          <a:ln w="76200">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
        <p:nvSpPr>
          <p:cNvPr id="24582" name="TextBox 6">
            <a:extLst>
              <a:ext uri="{FF2B5EF4-FFF2-40B4-BE49-F238E27FC236}">
                <a16:creationId xmlns:a16="http://schemas.microsoft.com/office/drawing/2014/main" id="{9DB3A79C-8EF4-4C4B-B934-9E9569BF4161}"/>
              </a:ext>
            </a:extLst>
          </p:cNvPr>
          <p:cNvSpPr txBox="1">
            <a:spLocks noChangeArrowheads="1"/>
          </p:cNvSpPr>
          <p:nvPr/>
        </p:nvSpPr>
        <p:spPr bwMode="auto">
          <a:xfrm>
            <a:off x="1006475" y="1814513"/>
            <a:ext cx="5099050" cy="1463675"/>
          </a:xfrm>
          <a:prstGeom prst="round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a:spAutoFit/>
          </a:bodyPr>
          <a:lstStyle>
            <a:lvl1pPr eaLnBrk="0" hangingPunct="0">
              <a:spcBef>
                <a:spcPct val="20000"/>
              </a:spcBef>
              <a:buClr>
                <a:schemeClr val="tx2"/>
              </a:buClr>
              <a:buFont typeface="Wingdings" pitchFamily="2" charset="2"/>
              <a:buChar char="§"/>
              <a:defRPr sz="2600">
                <a:solidFill>
                  <a:schemeClr val="tx1"/>
                </a:solidFill>
                <a:latin typeface="Arial" charset="0"/>
                <a:ea typeface="ＭＳ Ｐゴシック" pitchFamily="-108" charset="-128"/>
                <a:cs typeface="Arial" charset="0"/>
              </a:defRPr>
            </a:lvl1pPr>
            <a:lvl2pPr marL="742950" indent="-285750" eaLnBrk="0" hangingPunct="0">
              <a:spcBef>
                <a:spcPct val="20000"/>
              </a:spcBef>
              <a:buClr>
                <a:schemeClr val="tx2"/>
              </a:buClr>
              <a:buFont typeface="Wingdings" pitchFamily="2" charset="2"/>
              <a:buChar char="§"/>
              <a:defRPr sz="2400">
                <a:solidFill>
                  <a:schemeClr val="tx1"/>
                </a:solidFill>
                <a:latin typeface="Arial" charset="0"/>
                <a:ea typeface="ＭＳ Ｐゴシック" pitchFamily="-108" charset="-128"/>
                <a:cs typeface="Arial" charset="0"/>
              </a:defRPr>
            </a:lvl2pPr>
            <a:lvl3pPr marL="1143000" indent="-228600" eaLnBrk="0" hangingPunct="0">
              <a:spcBef>
                <a:spcPct val="20000"/>
              </a:spcBef>
              <a:buClr>
                <a:schemeClr val="tx2"/>
              </a:buClr>
              <a:buFont typeface="Wingdings" pitchFamily="2" charset="2"/>
              <a:buChar char="§"/>
              <a:defRPr sz="2200">
                <a:solidFill>
                  <a:schemeClr val="tx1"/>
                </a:solidFill>
                <a:latin typeface="Arial" charset="0"/>
                <a:ea typeface="ＭＳ Ｐゴシック" pitchFamily="-108" charset="-128"/>
                <a:cs typeface="Arial" charset="0"/>
              </a:defRPr>
            </a:lvl3pPr>
            <a:lvl4pPr marL="1600200" indent="-228600" eaLnBrk="0" hangingPunct="0">
              <a:spcBef>
                <a:spcPct val="20000"/>
              </a:spcBef>
              <a:buClr>
                <a:schemeClr val="tx2"/>
              </a:buClr>
              <a:buFont typeface="Wingdings" pitchFamily="2" charset="2"/>
              <a:buChar char="§"/>
              <a:defRPr sz="2000">
                <a:solidFill>
                  <a:schemeClr val="tx1"/>
                </a:solidFill>
                <a:latin typeface="Arial" charset="0"/>
                <a:ea typeface="ＭＳ Ｐゴシック" pitchFamily="-108" charset="-128"/>
                <a:cs typeface="Arial" charset="0"/>
              </a:defRPr>
            </a:lvl4pPr>
            <a:lvl5pPr marL="2057400" indent="-228600" eaLnBrk="0" hangingPunct="0">
              <a:spcBef>
                <a:spcPct val="20000"/>
              </a:spcBef>
              <a:buClr>
                <a:schemeClr val="tx2"/>
              </a:buClr>
              <a:buFont typeface="Wingdings" pitchFamily="2" charset="2"/>
              <a:buChar char="§"/>
              <a:defRPr sz="2000">
                <a:solidFill>
                  <a:schemeClr val="tx1"/>
                </a:solidFill>
                <a:latin typeface="Arial" charset="0"/>
                <a:ea typeface="ＭＳ Ｐゴシック" pitchFamily="-108" charset="-128"/>
                <a:cs typeface="Arial" charset="0"/>
              </a:defRPr>
            </a:lvl5pPr>
            <a:lvl6pPr marL="25146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6pPr>
            <a:lvl7pPr marL="29718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7pPr>
            <a:lvl8pPr marL="34290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8pPr>
            <a:lvl9pPr marL="38862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9pPr>
          </a:lstStyle>
          <a:p>
            <a:pPr eaLnBrk="1" hangingPunct="1">
              <a:spcBef>
                <a:spcPct val="0"/>
              </a:spcBef>
              <a:buClrTx/>
              <a:buFont typeface="Wingdings" pitchFamily="2" charset="2"/>
              <a:buNone/>
              <a:defRPr/>
            </a:pPr>
            <a:r>
              <a:rPr lang="en-GB" altLang="en-US" sz="2000" dirty="0">
                <a:solidFill>
                  <a:srgbClr val="00642D"/>
                </a:solidFill>
                <a:latin typeface="+mn-lt"/>
              </a:rPr>
              <a:t>The Declaration on the Right to Development provides a viable path to the Prevention of Conflict, Peacebuilding, Sustained Peace and Sustainable Development</a:t>
            </a:r>
          </a:p>
        </p:txBody>
      </p:sp>
      <p:sp>
        <p:nvSpPr>
          <p:cNvPr id="7" name="TextBox 6">
            <a:extLst>
              <a:ext uri="{FF2B5EF4-FFF2-40B4-BE49-F238E27FC236}">
                <a16:creationId xmlns:a16="http://schemas.microsoft.com/office/drawing/2014/main" id="{C4CC01CE-F6FF-2A16-D4BF-33C8961F09CB}"/>
              </a:ext>
            </a:extLst>
          </p:cNvPr>
          <p:cNvSpPr txBox="1">
            <a:spLocks noChangeArrowheads="1"/>
          </p:cNvSpPr>
          <p:nvPr/>
        </p:nvSpPr>
        <p:spPr bwMode="auto">
          <a:xfrm>
            <a:off x="1006475" y="3476625"/>
            <a:ext cx="5099050" cy="1463675"/>
          </a:xfrm>
          <a:prstGeom prst="round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a:spAutoFit/>
          </a:bodyPr>
          <a:lstStyle>
            <a:lvl1pPr eaLnBrk="0" hangingPunct="0">
              <a:spcBef>
                <a:spcPct val="20000"/>
              </a:spcBef>
              <a:buClr>
                <a:schemeClr val="tx2"/>
              </a:buClr>
              <a:buFont typeface="Wingdings" pitchFamily="2" charset="2"/>
              <a:buChar char="§"/>
              <a:defRPr sz="2600">
                <a:solidFill>
                  <a:schemeClr val="tx1"/>
                </a:solidFill>
                <a:latin typeface="Arial" charset="0"/>
                <a:ea typeface="ＭＳ Ｐゴシック" pitchFamily="-108" charset="-128"/>
                <a:cs typeface="Arial" charset="0"/>
              </a:defRPr>
            </a:lvl1pPr>
            <a:lvl2pPr marL="742950" indent="-285750" eaLnBrk="0" hangingPunct="0">
              <a:spcBef>
                <a:spcPct val="20000"/>
              </a:spcBef>
              <a:buClr>
                <a:schemeClr val="tx2"/>
              </a:buClr>
              <a:buFont typeface="Wingdings" pitchFamily="2" charset="2"/>
              <a:buChar char="§"/>
              <a:defRPr sz="2400">
                <a:solidFill>
                  <a:schemeClr val="tx1"/>
                </a:solidFill>
                <a:latin typeface="Arial" charset="0"/>
                <a:ea typeface="ＭＳ Ｐゴシック" pitchFamily="-108" charset="-128"/>
                <a:cs typeface="Arial" charset="0"/>
              </a:defRPr>
            </a:lvl2pPr>
            <a:lvl3pPr marL="1143000" indent="-228600" eaLnBrk="0" hangingPunct="0">
              <a:spcBef>
                <a:spcPct val="20000"/>
              </a:spcBef>
              <a:buClr>
                <a:schemeClr val="tx2"/>
              </a:buClr>
              <a:buFont typeface="Wingdings" pitchFamily="2" charset="2"/>
              <a:buChar char="§"/>
              <a:defRPr sz="2200">
                <a:solidFill>
                  <a:schemeClr val="tx1"/>
                </a:solidFill>
                <a:latin typeface="Arial" charset="0"/>
                <a:ea typeface="ＭＳ Ｐゴシック" pitchFamily="-108" charset="-128"/>
                <a:cs typeface="Arial" charset="0"/>
              </a:defRPr>
            </a:lvl3pPr>
            <a:lvl4pPr marL="1600200" indent="-228600" eaLnBrk="0" hangingPunct="0">
              <a:spcBef>
                <a:spcPct val="20000"/>
              </a:spcBef>
              <a:buClr>
                <a:schemeClr val="tx2"/>
              </a:buClr>
              <a:buFont typeface="Wingdings" pitchFamily="2" charset="2"/>
              <a:buChar char="§"/>
              <a:defRPr sz="2000">
                <a:solidFill>
                  <a:schemeClr val="tx1"/>
                </a:solidFill>
                <a:latin typeface="Arial" charset="0"/>
                <a:ea typeface="ＭＳ Ｐゴシック" pitchFamily="-108" charset="-128"/>
                <a:cs typeface="Arial" charset="0"/>
              </a:defRPr>
            </a:lvl4pPr>
            <a:lvl5pPr marL="2057400" indent="-228600" eaLnBrk="0" hangingPunct="0">
              <a:spcBef>
                <a:spcPct val="20000"/>
              </a:spcBef>
              <a:buClr>
                <a:schemeClr val="tx2"/>
              </a:buClr>
              <a:buFont typeface="Wingdings" pitchFamily="2" charset="2"/>
              <a:buChar char="§"/>
              <a:defRPr sz="2000">
                <a:solidFill>
                  <a:schemeClr val="tx1"/>
                </a:solidFill>
                <a:latin typeface="Arial" charset="0"/>
                <a:ea typeface="ＭＳ Ｐゴシック" pitchFamily="-108" charset="-128"/>
                <a:cs typeface="Arial" charset="0"/>
              </a:defRPr>
            </a:lvl5pPr>
            <a:lvl6pPr marL="25146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6pPr>
            <a:lvl7pPr marL="29718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7pPr>
            <a:lvl8pPr marL="34290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8pPr>
            <a:lvl9pPr marL="38862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9pPr>
          </a:lstStyle>
          <a:p>
            <a:pPr eaLnBrk="1" hangingPunct="1">
              <a:spcBef>
                <a:spcPct val="0"/>
              </a:spcBef>
              <a:buClrTx/>
              <a:buFont typeface="Wingdings" pitchFamily="2" charset="2"/>
              <a:buNone/>
              <a:defRPr/>
            </a:pPr>
            <a:r>
              <a:rPr lang="en-GB" altLang="en-US" sz="2000" dirty="0">
                <a:solidFill>
                  <a:srgbClr val="00642D"/>
                </a:solidFill>
                <a:latin typeface="+mn-lt"/>
              </a:rPr>
              <a:t>The 2030 Agenda and SDGs reflect and integrate human rights principles and requirements, and provide </a:t>
            </a:r>
            <a:r>
              <a:rPr lang="en-US" sz="2000" dirty="0">
                <a:solidFill>
                  <a:srgbClr val="00642D"/>
                </a:solidFill>
                <a:latin typeface="+mn-lt"/>
              </a:rPr>
              <a:t>a plan of action for people, planet and prosperity</a:t>
            </a:r>
            <a:r>
              <a:rPr lang="en-GB" sz="2000" dirty="0">
                <a:solidFill>
                  <a:srgbClr val="00642D"/>
                </a:solidFill>
                <a:latin typeface="+mn-lt"/>
              </a:rPr>
              <a:t>.</a:t>
            </a:r>
            <a:endParaRPr lang="en-GB" altLang="en-US" sz="2000" dirty="0">
              <a:solidFill>
                <a:srgbClr val="00642D"/>
              </a:solidFill>
              <a:latin typeface="+mn-lt"/>
            </a:endParaRPr>
          </a:p>
        </p:txBody>
      </p:sp>
    </p:spTree>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4CFA3D81-494E-6DFF-FF7D-00A65A566EB7}"/>
              </a:ext>
            </a:extLst>
          </p:cNvPr>
          <p:cNvSpPr>
            <a:spLocks noGrp="1"/>
          </p:cNvSpPr>
          <p:nvPr>
            <p:ph type="title"/>
          </p:nvPr>
        </p:nvSpPr>
        <p:spPr>
          <a:xfrm>
            <a:off x="1895475" y="169863"/>
            <a:ext cx="5108575" cy="876300"/>
          </a:xfrm>
        </p:spPr>
        <p:txBody>
          <a:bodyPr rtlCol="0">
            <a:normAutofit/>
          </a:bodyPr>
          <a:lstStyle/>
          <a:p>
            <a:pPr algn="ctr" eaLnBrk="1" hangingPunct="1">
              <a:defRPr/>
            </a:pPr>
            <a:r>
              <a:rPr lang="fr-CH" altLang="en-US" sz="2600" dirty="0">
                <a:solidFill>
                  <a:srgbClr val="006600"/>
                </a:solidFill>
                <a:latin typeface="Calibri" panose="020F0502020204030204" pitchFamily="34" charset="0"/>
                <a:ea typeface="ＭＳ Ｐゴシック" panose="020B0600070205080204" pitchFamily="34" charset="-128"/>
                <a:cs typeface="+mn-cs"/>
              </a:rPr>
              <a:t>Resource </a:t>
            </a:r>
            <a:r>
              <a:rPr lang="fr-CH" altLang="en-US" sz="2600" dirty="0" err="1">
                <a:solidFill>
                  <a:srgbClr val="006600"/>
                </a:solidFill>
                <a:latin typeface="Calibri" panose="020F0502020204030204" pitchFamily="34" charset="0"/>
                <a:ea typeface="ＭＳ Ｐゴシック" panose="020B0600070205080204" pitchFamily="34" charset="-128"/>
                <a:cs typeface="+mn-cs"/>
              </a:rPr>
              <a:t>Materials</a:t>
            </a:r>
            <a:r>
              <a:rPr lang="fr-CH" altLang="en-US" sz="2600" dirty="0">
                <a:solidFill>
                  <a:srgbClr val="006600"/>
                </a:solidFill>
                <a:latin typeface="Calibri" panose="020F0502020204030204" pitchFamily="34" charset="0"/>
                <a:ea typeface="ＭＳ Ｐゴシック" panose="020B0600070205080204" pitchFamily="34" charset="-128"/>
                <a:cs typeface="+mn-cs"/>
              </a:rPr>
              <a:t> on the RTD</a:t>
            </a:r>
            <a:endParaRPr lang="en-GB" altLang="en-US" sz="2600" dirty="0">
              <a:solidFill>
                <a:srgbClr val="006600"/>
              </a:solidFill>
              <a:latin typeface="Calibri" panose="020F0502020204030204" pitchFamily="34" charset="0"/>
              <a:ea typeface="ＭＳ Ｐゴシック" panose="020B0600070205080204" pitchFamily="34" charset="-128"/>
              <a:cs typeface="+mn-cs"/>
            </a:endParaRPr>
          </a:p>
        </p:txBody>
      </p:sp>
      <p:sp>
        <p:nvSpPr>
          <p:cNvPr id="47107" name="Content Placeholder 2">
            <a:extLst>
              <a:ext uri="{FF2B5EF4-FFF2-40B4-BE49-F238E27FC236}">
                <a16:creationId xmlns:a16="http://schemas.microsoft.com/office/drawing/2014/main" id="{5CFB8135-1A68-21BF-8B54-C82216112BFF}"/>
              </a:ext>
            </a:extLst>
          </p:cNvPr>
          <p:cNvSpPr>
            <a:spLocks noGrp="1"/>
          </p:cNvSpPr>
          <p:nvPr>
            <p:ph idx="1"/>
          </p:nvPr>
        </p:nvSpPr>
        <p:spPr>
          <a:xfrm flipV="1">
            <a:off x="190500" y="1819275"/>
            <a:ext cx="46038" cy="66675"/>
          </a:xfrm>
        </p:spPr>
        <p:txBody>
          <a:bodyPr rtlCol="0">
            <a:normAutofit fontScale="25000" lnSpcReduction="20000"/>
          </a:bodyPr>
          <a:lstStyle/>
          <a:p>
            <a:pPr eaLnBrk="1" fontAlgn="auto" hangingPunct="1">
              <a:spcAft>
                <a:spcPts val="0"/>
              </a:spcAft>
              <a:defRPr/>
            </a:pPr>
            <a:r>
              <a:rPr lang="fr-CH" altLang="en-US" sz="2400">
                <a:solidFill>
                  <a:srgbClr val="DBFF75"/>
                </a:solidFill>
              </a:rPr>
              <a:t>  </a:t>
            </a:r>
            <a:endParaRPr lang="en-GB" altLang="en-US" sz="2400">
              <a:solidFill>
                <a:srgbClr val="DBFF75"/>
              </a:solidFill>
            </a:endParaRPr>
          </a:p>
        </p:txBody>
      </p:sp>
      <p:sp>
        <p:nvSpPr>
          <p:cNvPr id="23" name="TextBox 22">
            <a:extLst>
              <a:ext uri="{FF2B5EF4-FFF2-40B4-BE49-F238E27FC236}">
                <a16:creationId xmlns:a16="http://schemas.microsoft.com/office/drawing/2014/main" id="{5850F8A4-2136-ED64-9EDD-C54E905C1F64}"/>
              </a:ext>
            </a:extLst>
          </p:cNvPr>
          <p:cNvSpPr txBox="1"/>
          <p:nvPr/>
        </p:nvSpPr>
        <p:spPr>
          <a:xfrm>
            <a:off x="528638" y="1423988"/>
            <a:ext cx="3116262" cy="4524375"/>
          </a:xfrm>
          <a:prstGeom prst="rect">
            <a:avLst/>
          </a:prstGeom>
          <a:noFill/>
        </p:spPr>
        <p:txBody>
          <a:bodyPr>
            <a:spAutoFit/>
          </a:bodyPr>
          <a:lstStyle/>
          <a:p>
            <a:pPr eaLnBrk="1" hangingPunct="1">
              <a:defRPr/>
            </a:pPr>
            <a:r>
              <a:rPr lang="en-US" sz="1600" dirty="0">
                <a:solidFill>
                  <a:srgbClr val="006600"/>
                </a:solidFill>
                <a:latin typeface="+mn-lt"/>
                <a:ea typeface="ＭＳ Ｐゴシック" pitchFamily="-108" charset="-128"/>
                <a:hlinkClick r:id="rId2"/>
              </a:rPr>
              <a:t>A booklet containing the UN Declaration on the Right to Development </a:t>
            </a:r>
            <a:endParaRPr lang="en-US" sz="1600" dirty="0">
              <a:solidFill>
                <a:srgbClr val="006600"/>
              </a:solidFill>
              <a:latin typeface="+mn-lt"/>
              <a:ea typeface="ＭＳ Ｐゴシック" pitchFamily="-108" charset="-128"/>
            </a:endParaRPr>
          </a:p>
          <a:p>
            <a:pPr marL="342900" indent="-342900" eaLnBrk="1" hangingPunct="1">
              <a:buFont typeface="Arial" panose="020B0604020202020204" pitchFamily="34" charset="0"/>
              <a:buChar char="•"/>
              <a:defRPr/>
            </a:pPr>
            <a:endParaRPr lang="en-US" sz="1600" dirty="0">
              <a:solidFill>
                <a:srgbClr val="006600"/>
              </a:solidFill>
              <a:latin typeface="+mn-lt"/>
              <a:ea typeface="ＭＳ Ｐゴシック" pitchFamily="-108" charset="-128"/>
            </a:endParaRPr>
          </a:p>
          <a:p>
            <a:pPr marL="342900" indent="-342900" eaLnBrk="1" hangingPunct="1">
              <a:buFont typeface="Arial" panose="020B0604020202020204" pitchFamily="34" charset="0"/>
              <a:buChar char="•"/>
              <a:defRPr/>
            </a:pPr>
            <a:endParaRPr lang="en-US" sz="1600" dirty="0">
              <a:solidFill>
                <a:srgbClr val="006600"/>
              </a:solidFill>
              <a:latin typeface="+mn-lt"/>
              <a:ea typeface="ＭＳ Ｐゴシック" pitchFamily="-108" charset="-128"/>
            </a:endParaRPr>
          </a:p>
          <a:p>
            <a:pPr eaLnBrk="1" hangingPunct="1">
              <a:defRPr/>
            </a:pPr>
            <a:r>
              <a:rPr lang="en-US" sz="1600" dirty="0">
                <a:solidFill>
                  <a:srgbClr val="006600"/>
                </a:solidFill>
                <a:latin typeface="+mn-lt"/>
                <a:ea typeface="ＭＳ Ｐゴシック" pitchFamily="-108" charset="-128"/>
                <a:hlinkClick r:id="rId3"/>
              </a:rPr>
              <a:t>Frequently Asked Questions, OHCHR Fact sheet No. 37</a:t>
            </a:r>
            <a:endParaRPr lang="en-US" sz="1600" dirty="0">
              <a:solidFill>
                <a:srgbClr val="006600"/>
              </a:solidFill>
              <a:latin typeface="+mn-lt"/>
              <a:ea typeface="ＭＳ Ｐゴシック" pitchFamily="-108" charset="-128"/>
            </a:endParaRPr>
          </a:p>
          <a:p>
            <a:pPr marL="342900" indent="-342900" eaLnBrk="1" hangingPunct="1">
              <a:buFont typeface="Arial" panose="020B0604020202020204" pitchFamily="34" charset="0"/>
              <a:buChar char="•"/>
              <a:defRPr/>
            </a:pPr>
            <a:endParaRPr lang="en-US" sz="1600" dirty="0">
              <a:solidFill>
                <a:srgbClr val="006600"/>
              </a:solidFill>
              <a:latin typeface="+mn-lt"/>
              <a:ea typeface="ＭＳ Ｐゴシック" pitchFamily="-108" charset="-128"/>
            </a:endParaRPr>
          </a:p>
          <a:p>
            <a:pPr marL="342900" indent="-342900" eaLnBrk="1" hangingPunct="1">
              <a:buFont typeface="Arial" panose="020B0604020202020204" pitchFamily="34" charset="0"/>
              <a:buChar char="•"/>
              <a:defRPr/>
            </a:pPr>
            <a:endParaRPr lang="en-US" sz="1600" dirty="0">
              <a:solidFill>
                <a:srgbClr val="006600"/>
              </a:solidFill>
              <a:latin typeface="+mn-lt"/>
              <a:ea typeface="ＭＳ Ｐゴシック" pitchFamily="-108" charset="-128"/>
            </a:endParaRPr>
          </a:p>
          <a:p>
            <a:pPr marL="342900" indent="-342900" eaLnBrk="1" hangingPunct="1">
              <a:buFont typeface="Arial" panose="020B0604020202020204" pitchFamily="34" charset="0"/>
              <a:buChar char="•"/>
              <a:defRPr/>
            </a:pPr>
            <a:endParaRPr lang="en-US" sz="1600" dirty="0">
              <a:solidFill>
                <a:srgbClr val="006600"/>
              </a:solidFill>
              <a:latin typeface="+mn-lt"/>
              <a:ea typeface="ＭＳ Ｐゴシック" pitchFamily="-108" charset="-128"/>
            </a:endParaRPr>
          </a:p>
          <a:p>
            <a:pPr eaLnBrk="1" hangingPunct="1">
              <a:defRPr/>
            </a:pPr>
            <a:r>
              <a:rPr lang="en-US" sz="1600" dirty="0">
                <a:solidFill>
                  <a:srgbClr val="006600"/>
                </a:solidFill>
                <a:latin typeface="+mn-lt"/>
                <a:ea typeface="ＭＳ Ｐゴシック" pitchFamily="-108" charset="-128"/>
                <a:hlinkClick r:id="rId4"/>
              </a:rPr>
              <a:t>A book – ‘Realizing the Right to Development’ </a:t>
            </a:r>
            <a:endParaRPr lang="en-US" sz="1600" dirty="0">
              <a:solidFill>
                <a:srgbClr val="006600"/>
              </a:solidFill>
              <a:latin typeface="+mn-lt"/>
              <a:ea typeface="ＭＳ Ｐゴシック" pitchFamily="-108" charset="-128"/>
            </a:endParaRPr>
          </a:p>
          <a:p>
            <a:pPr marL="342900" indent="-342900" eaLnBrk="1" hangingPunct="1">
              <a:buFont typeface="Arial" panose="020B0604020202020204" pitchFamily="34" charset="0"/>
              <a:buChar char="•"/>
              <a:defRPr/>
            </a:pPr>
            <a:endParaRPr lang="en-US" sz="1600" dirty="0">
              <a:solidFill>
                <a:srgbClr val="006600"/>
              </a:solidFill>
              <a:latin typeface="+mn-lt"/>
              <a:ea typeface="ＭＳ Ｐゴシック" pitchFamily="-108" charset="-128"/>
            </a:endParaRPr>
          </a:p>
          <a:p>
            <a:pPr marL="342900" indent="-342900" eaLnBrk="1" hangingPunct="1">
              <a:buFont typeface="Arial" panose="020B0604020202020204" pitchFamily="34" charset="0"/>
              <a:buChar char="•"/>
              <a:defRPr/>
            </a:pPr>
            <a:endParaRPr lang="en-US" sz="1600" dirty="0">
              <a:solidFill>
                <a:srgbClr val="006600"/>
              </a:solidFill>
              <a:latin typeface="+mn-lt"/>
              <a:ea typeface="ＭＳ Ｐゴシック" pitchFamily="-108" charset="-128"/>
            </a:endParaRPr>
          </a:p>
          <a:p>
            <a:pPr eaLnBrk="1" hangingPunct="1">
              <a:defRPr/>
            </a:pPr>
            <a:r>
              <a:rPr lang="en-US" sz="1600" dirty="0">
                <a:solidFill>
                  <a:srgbClr val="006600"/>
                </a:solidFill>
                <a:latin typeface="+mn-lt"/>
                <a:ea typeface="ＭＳ Ｐゴシック" pitchFamily="-108" charset="-128"/>
                <a:hlinkClick r:id="rId5"/>
              </a:rPr>
              <a:t>Landmarks in the </a:t>
            </a:r>
            <a:br>
              <a:rPr lang="en-US" sz="1600" dirty="0">
                <a:solidFill>
                  <a:srgbClr val="006600"/>
                </a:solidFill>
                <a:latin typeface="+mn-lt"/>
                <a:ea typeface="ＭＳ Ｐゴシック" pitchFamily="-108" charset="-128"/>
                <a:hlinkClick r:id="rId5"/>
              </a:rPr>
            </a:br>
            <a:r>
              <a:rPr lang="en-US" sz="1600" dirty="0">
                <a:solidFill>
                  <a:srgbClr val="006600"/>
                </a:solidFill>
                <a:latin typeface="+mn-lt"/>
                <a:ea typeface="ＭＳ Ｐゴシック" pitchFamily="-108" charset="-128"/>
                <a:hlinkClick r:id="rId5"/>
              </a:rPr>
              <a:t>recognition of </a:t>
            </a:r>
            <a:br>
              <a:rPr lang="en-US" sz="1600" dirty="0">
                <a:solidFill>
                  <a:srgbClr val="006600"/>
                </a:solidFill>
                <a:latin typeface="+mn-lt"/>
                <a:ea typeface="ＭＳ Ｐゴシック" pitchFamily="-108" charset="-128"/>
                <a:hlinkClick r:id="rId5"/>
              </a:rPr>
            </a:br>
            <a:r>
              <a:rPr lang="en-US" sz="1600" dirty="0">
                <a:solidFill>
                  <a:srgbClr val="006600"/>
                </a:solidFill>
                <a:latin typeface="+mn-lt"/>
                <a:ea typeface="ＭＳ Ｐゴシック" pitchFamily="-108" charset="-128"/>
                <a:hlinkClick r:id="rId5"/>
              </a:rPr>
              <a:t>development as a </a:t>
            </a:r>
            <a:br>
              <a:rPr lang="en-US" sz="1600" dirty="0">
                <a:solidFill>
                  <a:srgbClr val="006600"/>
                </a:solidFill>
                <a:latin typeface="+mn-lt"/>
                <a:ea typeface="ＭＳ Ｐゴシック" pitchFamily="-108" charset="-128"/>
                <a:hlinkClick r:id="rId5"/>
              </a:rPr>
            </a:br>
            <a:r>
              <a:rPr lang="en-US" sz="1600" dirty="0">
                <a:solidFill>
                  <a:srgbClr val="006600"/>
                </a:solidFill>
                <a:latin typeface="+mn-lt"/>
                <a:ea typeface="ＭＳ Ｐゴシック" pitchFamily="-108" charset="-128"/>
                <a:hlinkClick r:id="rId5"/>
              </a:rPr>
              <a:t>human right </a:t>
            </a:r>
            <a:endParaRPr lang="en-US" sz="1600" dirty="0">
              <a:solidFill>
                <a:srgbClr val="006600"/>
              </a:solidFill>
              <a:latin typeface="+mn-lt"/>
              <a:ea typeface="ＭＳ Ｐゴシック" pitchFamily="-108" charset="-128"/>
            </a:endParaRPr>
          </a:p>
        </p:txBody>
      </p:sp>
      <p:pic>
        <p:nvPicPr>
          <p:cNvPr id="57349" name="Picture 10">
            <a:extLst>
              <a:ext uri="{FF2B5EF4-FFF2-40B4-BE49-F238E27FC236}">
                <a16:creationId xmlns:a16="http://schemas.microsoft.com/office/drawing/2014/main" id="{D77E2E27-E100-8BCA-B626-979F68267A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1116013"/>
            <a:ext cx="909638" cy="1293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350" name="Picture 9">
            <a:extLst>
              <a:ext uri="{FF2B5EF4-FFF2-40B4-BE49-F238E27FC236}">
                <a16:creationId xmlns:a16="http://schemas.microsoft.com/office/drawing/2014/main" id="{2BDF919B-7F79-A723-991B-68D0556983D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7563" y="2509838"/>
            <a:ext cx="901700" cy="127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351" name="Picture 11">
            <a:extLst>
              <a:ext uri="{FF2B5EF4-FFF2-40B4-BE49-F238E27FC236}">
                <a16:creationId xmlns:a16="http://schemas.microsoft.com/office/drawing/2014/main" id="{70882CB9-9836-3C2A-3A7D-508234FB166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60738" y="3754438"/>
            <a:ext cx="873125" cy="124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352" name="Picture 12">
            <a:extLst>
              <a:ext uri="{FF2B5EF4-FFF2-40B4-BE49-F238E27FC236}">
                <a16:creationId xmlns:a16="http://schemas.microsoft.com/office/drawing/2014/main" id="{0C5BFE8E-FE88-6C04-E1D7-E5EF808DCF2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20913" y="5127625"/>
            <a:ext cx="2012950" cy="1427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924" name="TextBox 12">
            <a:extLst>
              <a:ext uri="{FF2B5EF4-FFF2-40B4-BE49-F238E27FC236}">
                <a16:creationId xmlns:a16="http://schemas.microsoft.com/office/drawing/2014/main" id="{4768D07E-FD26-FECC-B096-189BB2942B32}"/>
              </a:ext>
            </a:extLst>
          </p:cNvPr>
          <p:cNvSpPr txBox="1">
            <a:spLocks noChangeArrowheads="1"/>
          </p:cNvSpPr>
          <p:nvPr/>
        </p:nvSpPr>
        <p:spPr bwMode="auto">
          <a:xfrm>
            <a:off x="4362450" y="1281113"/>
            <a:ext cx="21955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rgbClr val="006600"/>
                </a:solidFill>
                <a:latin typeface="Calibri" pitchFamily="34" charset="0"/>
              </a:defRPr>
            </a:lvl1pPr>
            <a:lvl2pPr marL="742950" indent="-285750" eaLnBrk="0" hangingPunct="0">
              <a:spcBef>
                <a:spcPct val="20000"/>
              </a:spcBef>
              <a:buFont typeface="Arial" charset="0"/>
              <a:buChar char="–"/>
              <a:defRPr sz="2800">
                <a:solidFill>
                  <a:srgbClr val="006600"/>
                </a:solidFill>
                <a:latin typeface="Calibri" pitchFamily="34" charset="0"/>
              </a:defRPr>
            </a:lvl2pPr>
            <a:lvl3pPr marL="1143000" indent="-228600" eaLnBrk="0" hangingPunct="0">
              <a:spcBef>
                <a:spcPct val="20000"/>
              </a:spcBef>
              <a:buFont typeface="Arial" charset="0"/>
              <a:buChar char="•"/>
              <a:defRPr sz="2400">
                <a:solidFill>
                  <a:srgbClr val="006600"/>
                </a:solidFill>
                <a:latin typeface="Calibri" pitchFamily="34" charset="0"/>
              </a:defRPr>
            </a:lvl3pPr>
            <a:lvl4pPr marL="1600200" indent="-228600" eaLnBrk="0" hangingPunct="0">
              <a:spcBef>
                <a:spcPct val="20000"/>
              </a:spcBef>
              <a:buFont typeface="Arial" charset="0"/>
              <a:buChar char="–"/>
              <a:defRPr sz="2000">
                <a:solidFill>
                  <a:srgbClr val="006600"/>
                </a:solidFill>
                <a:latin typeface="Calibri" pitchFamily="34" charset="0"/>
              </a:defRPr>
            </a:lvl4pPr>
            <a:lvl5pPr marL="2057400" indent="-228600" eaLnBrk="0" hangingPunct="0">
              <a:spcBef>
                <a:spcPct val="20000"/>
              </a:spcBef>
              <a:buFont typeface="Arial" charset="0"/>
              <a:buChar char="»"/>
              <a:defRPr sz="2000">
                <a:solidFill>
                  <a:srgbClr val="006600"/>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rgbClr val="006600"/>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rgbClr val="006600"/>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rgbClr val="006600"/>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rgbClr val="006600"/>
                </a:solidFill>
                <a:latin typeface="Calibri" pitchFamily="34" charset="0"/>
              </a:defRPr>
            </a:lvl9pPr>
          </a:lstStyle>
          <a:p>
            <a:pPr eaLnBrk="1" hangingPunct="1">
              <a:spcBef>
                <a:spcPct val="0"/>
              </a:spcBef>
              <a:buFontTx/>
              <a:buNone/>
              <a:defRPr/>
            </a:pPr>
            <a:r>
              <a:rPr lang="en-US" altLang="en-US" sz="1600" b="1" dirty="0">
                <a:latin typeface="+mj-lt"/>
              </a:rPr>
              <a:t>Online videos:</a:t>
            </a:r>
          </a:p>
          <a:p>
            <a:pPr eaLnBrk="1" hangingPunct="1">
              <a:spcBef>
                <a:spcPct val="0"/>
              </a:spcBef>
              <a:buFontTx/>
              <a:buNone/>
              <a:defRPr/>
            </a:pPr>
            <a:endParaRPr lang="en-US" altLang="en-US" sz="1600" b="1" dirty="0">
              <a:latin typeface="+mj-lt"/>
            </a:endParaRPr>
          </a:p>
          <a:p>
            <a:pPr eaLnBrk="1" hangingPunct="1">
              <a:spcBef>
                <a:spcPct val="0"/>
              </a:spcBef>
              <a:buFontTx/>
              <a:buNone/>
              <a:defRPr/>
            </a:pPr>
            <a:r>
              <a:rPr lang="en-US" altLang="en-US" sz="1600" dirty="0">
                <a:latin typeface="+mj-lt"/>
                <a:hlinkClick r:id="rId10"/>
              </a:rPr>
              <a:t>Development is a Human Right</a:t>
            </a:r>
            <a:endParaRPr lang="en-US" altLang="en-US" sz="1600" dirty="0">
              <a:latin typeface="+mj-lt"/>
            </a:endParaRPr>
          </a:p>
          <a:p>
            <a:pPr eaLnBrk="1" hangingPunct="1">
              <a:spcBef>
                <a:spcPct val="0"/>
              </a:spcBef>
              <a:buFontTx/>
              <a:buNone/>
              <a:defRPr/>
            </a:pPr>
            <a:endParaRPr lang="en-US" altLang="en-US" sz="1600" dirty="0">
              <a:latin typeface="+mj-lt"/>
            </a:endParaRPr>
          </a:p>
          <a:p>
            <a:pPr eaLnBrk="1" hangingPunct="1">
              <a:spcBef>
                <a:spcPct val="0"/>
              </a:spcBef>
              <a:buFontTx/>
              <a:buNone/>
              <a:defRPr/>
            </a:pPr>
            <a:endParaRPr lang="en-US" altLang="en-US" sz="1600" dirty="0">
              <a:latin typeface="+mj-lt"/>
            </a:endParaRPr>
          </a:p>
          <a:p>
            <a:pPr eaLnBrk="1" hangingPunct="1">
              <a:spcBef>
                <a:spcPct val="0"/>
              </a:spcBef>
              <a:buFontTx/>
              <a:buNone/>
              <a:defRPr/>
            </a:pPr>
            <a:r>
              <a:rPr lang="en-US" altLang="en-US" sz="1600" dirty="0">
                <a:latin typeface="+mj-lt"/>
                <a:hlinkClick r:id="rId11"/>
              </a:rPr>
              <a:t>The Right to Development for everyone everywhere</a:t>
            </a:r>
            <a:endParaRPr lang="en-US" altLang="en-US" sz="1600" dirty="0">
              <a:latin typeface="+mj-lt"/>
            </a:endParaRPr>
          </a:p>
        </p:txBody>
      </p:sp>
      <p:pic>
        <p:nvPicPr>
          <p:cNvPr id="57354" name="Picture 14">
            <a:extLst>
              <a:ext uri="{FF2B5EF4-FFF2-40B4-BE49-F238E27FC236}">
                <a16:creationId xmlns:a16="http://schemas.microsoft.com/office/drawing/2014/main" id="{305CF312-045A-C7A9-8543-201D423C87D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99238" y="1109663"/>
            <a:ext cx="2012950" cy="1439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355" name="Picture 15">
            <a:extLst>
              <a:ext uri="{FF2B5EF4-FFF2-40B4-BE49-F238E27FC236}">
                <a16:creationId xmlns:a16="http://schemas.microsoft.com/office/drawing/2014/main" id="{AA223698-91C6-7983-186D-4CAFC75D81A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599238" y="2665413"/>
            <a:ext cx="2052637" cy="1439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927" name="Rectangle 1">
            <a:extLst>
              <a:ext uri="{FF2B5EF4-FFF2-40B4-BE49-F238E27FC236}">
                <a16:creationId xmlns:a16="http://schemas.microsoft.com/office/drawing/2014/main" id="{0141E304-D2A0-133E-7B89-BD7B8C76A600}"/>
              </a:ext>
            </a:extLst>
          </p:cNvPr>
          <p:cNvSpPr>
            <a:spLocks noChangeArrowheads="1"/>
          </p:cNvSpPr>
          <p:nvPr/>
        </p:nvSpPr>
        <p:spPr bwMode="auto">
          <a:xfrm>
            <a:off x="4575175" y="4338638"/>
            <a:ext cx="41275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rgbClr val="006600"/>
                </a:solidFill>
                <a:latin typeface="Calibri" pitchFamily="34" charset="0"/>
              </a:defRPr>
            </a:lvl1pPr>
            <a:lvl2pPr marL="742950" indent="-285750" eaLnBrk="0" hangingPunct="0">
              <a:spcBef>
                <a:spcPct val="20000"/>
              </a:spcBef>
              <a:buFont typeface="Arial" charset="0"/>
              <a:buChar char="–"/>
              <a:defRPr sz="2800">
                <a:solidFill>
                  <a:srgbClr val="006600"/>
                </a:solidFill>
                <a:latin typeface="Calibri" pitchFamily="34" charset="0"/>
              </a:defRPr>
            </a:lvl2pPr>
            <a:lvl3pPr marL="1143000" indent="-228600" eaLnBrk="0" hangingPunct="0">
              <a:spcBef>
                <a:spcPct val="20000"/>
              </a:spcBef>
              <a:buFont typeface="Arial" charset="0"/>
              <a:buChar char="•"/>
              <a:defRPr sz="2400">
                <a:solidFill>
                  <a:srgbClr val="006600"/>
                </a:solidFill>
                <a:latin typeface="Calibri" pitchFamily="34" charset="0"/>
              </a:defRPr>
            </a:lvl3pPr>
            <a:lvl4pPr marL="1600200" indent="-228600" eaLnBrk="0" hangingPunct="0">
              <a:spcBef>
                <a:spcPct val="20000"/>
              </a:spcBef>
              <a:buFont typeface="Arial" charset="0"/>
              <a:buChar char="–"/>
              <a:defRPr sz="2000">
                <a:solidFill>
                  <a:srgbClr val="006600"/>
                </a:solidFill>
                <a:latin typeface="Calibri" pitchFamily="34" charset="0"/>
              </a:defRPr>
            </a:lvl4pPr>
            <a:lvl5pPr marL="2057400" indent="-228600" eaLnBrk="0" hangingPunct="0">
              <a:spcBef>
                <a:spcPct val="20000"/>
              </a:spcBef>
              <a:buFont typeface="Arial" charset="0"/>
              <a:buChar char="»"/>
              <a:defRPr sz="2000">
                <a:solidFill>
                  <a:srgbClr val="006600"/>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rgbClr val="006600"/>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rgbClr val="006600"/>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rgbClr val="006600"/>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rgbClr val="006600"/>
                </a:solidFill>
                <a:latin typeface="Calibri" pitchFamily="34" charset="0"/>
              </a:defRPr>
            </a:lvl9pPr>
          </a:lstStyle>
          <a:p>
            <a:pPr eaLnBrk="1" hangingPunct="1">
              <a:spcBef>
                <a:spcPct val="0"/>
              </a:spcBef>
              <a:buFontTx/>
              <a:buNone/>
              <a:defRPr/>
            </a:pPr>
            <a:r>
              <a:rPr lang="en-US" altLang="en-US" sz="1600" dirty="0">
                <a:latin typeface="+mj-lt"/>
              </a:rPr>
              <a:t>All materials are available at:</a:t>
            </a:r>
          </a:p>
          <a:p>
            <a:pPr eaLnBrk="1" hangingPunct="1">
              <a:spcBef>
                <a:spcPct val="0"/>
              </a:spcBef>
              <a:buFontTx/>
              <a:buNone/>
              <a:defRPr/>
            </a:pPr>
            <a:r>
              <a:rPr lang="en-US" altLang="en-US" sz="1600" b="1" dirty="0">
                <a:solidFill>
                  <a:srgbClr val="00642D"/>
                </a:solidFill>
                <a:hlinkClick r:id="rId14"/>
              </a:rPr>
              <a:t>http://www.ohchr.org/EN/Issues/Development/Pages/InformationMaterials.aspx</a:t>
            </a:r>
            <a:endParaRPr lang="en-US" altLang="en-US" sz="1600" b="1" dirty="0">
              <a:solidFill>
                <a:srgbClr val="00642D"/>
              </a:solidFill>
            </a:endParaRPr>
          </a:p>
          <a:p>
            <a:pPr eaLnBrk="1" hangingPunct="1">
              <a:spcBef>
                <a:spcPct val="0"/>
              </a:spcBef>
              <a:buFontTx/>
              <a:buNone/>
              <a:defRPr/>
            </a:pPr>
            <a:endParaRPr lang="en-US" altLang="en-US" sz="1600" b="1" dirty="0">
              <a:solidFill>
                <a:srgbClr val="00642D"/>
              </a:solidFill>
            </a:endParaRPr>
          </a:p>
          <a:p>
            <a:pPr eaLnBrk="1" hangingPunct="1">
              <a:spcBef>
                <a:spcPct val="0"/>
              </a:spcBef>
              <a:buFontTx/>
              <a:buNone/>
              <a:defRPr/>
            </a:pPr>
            <a:r>
              <a:rPr lang="en-US" altLang="en-US" sz="1600" b="1" dirty="0">
                <a:solidFill>
                  <a:srgbClr val="00642D"/>
                </a:solidFill>
                <a:hlinkClick r:id="rId15"/>
              </a:rPr>
              <a:t>http://www.ohchr.org/EN/Issues/Development/Pages/DevelopmentIndex</a:t>
            </a:r>
            <a:r>
              <a:rPr lang="en-US" altLang="en-US" sz="1600" b="1">
                <a:solidFill>
                  <a:srgbClr val="00642D"/>
                </a:solidFill>
                <a:hlinkClick r:id="rId15"/>
              </a:rPr>
              <a:t>.aspx</a:t>
            </a:r>
            <a:endParaRPr lang="en-US" altLang="en-US" sz="1600" dirty="0">
              <a:latin typeface="+mj-lt"/>
            </a:endParaRPr>
          </a:p>
          <a:p>
            <a:pPr eaLnBrk="1" hangingPunct="1">
              <a:spcBef>
                <a:spcPct val="0"/>
              </a:spcBef>
              <a:buFontTx/>
              <a:buNone/>
              <a:defRPr/>
            </a:pPr>
            <a:endParaRPr lang="en-US" altLang="en-US" sz="1600" dirty="0">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B18AA5C-9340-E177-5750-DF3A6A05C7C2}"/>
              </a:ext>
            </a:extLst>
          </p:cNvPr>
          <p:cNvSpPr txBox="1">
            <a:spLocks noGrp="1" noChangeArrowheads="1"/>
          </p:cNvSpPr>
          <p:nvPr>
            <p:ph idx="1"/>
          </p:nvPr>
        </p:nvSpPr>
        <p:spPr/>
        <p:txBody>
          <a:bodyPr rtlCol="0">
            <a:normAutofit/>
          </a:bodyPr>
          <a:lstStyle>
            <a:lvl1pPr marL="342900" indent="-342900" algn="l" defTabSz="457200" rtl="0" eaLnBrk="0" fontAlgn="base" hangingPunct="0">
              <a:spcBef>
                <a:spcPct val="20000"/>
              </a:spcBef>
              <a:spcAft>
                <a:spcPct val="0"/>
              </a:spcAft>
              <a:buClr>
                <a:schemeClr val="tx2"/>
              </a:buClr>
              <a:buFont typeface="Wingdings" pitchFamily="2" charset="2"/>
              <a:buChar char="§"/>
              <a:defRPr sz="2600" kern="1200">
                <a:solidFill>
                  <a:schemeClr val="tx1"/>
                </a:solidFill>
                <a:latin typeface="Arial"/>
                <a:ea typeface="ＭＳ Ｐゴシック" pitchFamily="-108" charset="-128"/>
                <a:cs typeface="Arial"/>
              </a:defRPr>
            </a:lvl1pPr>
            <a:lvl2pPr marL="742950" indent="-285750" algn="l" defTabSz="457200" rtl="0" eaLnBrk="0" fontAlgn="base" hangingPunct="0">
              <a:spcBef>
                <a:spcPct val="20000"/>
              </a:spcBef>
              <a:spcAft>
                <a:spcPct val="0"/>
              </a:spcAft>
              <a:buClr>
                <a:schemeClr val="tx2"/>
              </a:buClr>
              <a:buFont typeface="Wingdings" pitchFamily="2" charset="2"/>
              <a:buChar char="§"/>
              <a:defRPr sz="2400" kern="1200">
                <a:solidFill>
                  <a:schemeClr val="tx1"/>
                </a:solidFill>
                <a:latin typeface="Arial"/>
                <a:ea typeface="ＭＳ Ｐゴシック" pitchFamily="-108" charset="-128"/>
                <a:cs typeface="Arial"/>
              </a:defRPr>
            </a:lvl2pPr>
            <a:lvl3pPr marL="1143000" indent="-228600" algn="l" defTabSz="457200" rtl="0" eaLnBrk="0" fontAlgn="base" hangingPunct="0">
              <a:spcBef>
                <a:spcPct val="20000"/>
              </a:spcBef>
              <a:spcAft>
                <a:spcPct val="0"/>
              </a:spcAft>
              <a:buClr>
                <a:schemeClr val="tx2"/>
              </a:buClr>
              <a:buFont typeface="Wingdings" pitchFamily="2" charset="2"/>
              <a:buChar char="§"/>
              <a:defRPr sz="2200" kern="1200">
                <a:solidFill>
                  <a:schemeClr val="tx1"/>
                </a:solidFill>
                <a:latin typeface="Arial"/>
                <a:ea typeface="ＭＳ Ｐゴシック" pitchFamily="-108" charset="-128"/>
                <a:cs typeface="Arial"/>
              </a:defRPr>
            </a:lvl3pPr>
            <a:lvl4pPr marL="1600200" indent="-228600" algn="l" defTabSz="457200" rtl="0" eaLnBrk="0" fontAlgn="base" hangingPunct="0">
              <a:spcBef>
                <a:spcPct val="20000"/>
              </a:spcBef>
              <a:spcAft>
                <a:spcPct val="0"/>
              </a:spcAft>
              <a:buClr>
                <a:schemeClr val="tx2"/>
              </a:buClr>
              <a:buFont typeface="Wingdings" pitchFamily="2" charset="2"/>
              <a:buChar char="§"/>
              <a:defRPr sz="2000" kern="1200">
                <a:solidFill>
                  <a:schemeClr val="tx1"/>
                </a:solidFill>
                <a:latin typeface="Arial"/>
                <a:ea typeface="ＭＳ Ｐゴシック" pitchFamily="-108" charset="-128"/>
                <a:cs typeface="Arial"/>
              </a:defRPr>
            </a:lvl4pPr>
            <a:lvl5pPr marL="2057400" indent="-228600" algn="l" defTabSz="457200" rtl="0" eaLnBrk="0" fontAlgn="base" hangingPunct="0">
              <a:spcBef>
                <a:spcPct val="20000"/>
              </a:spcBef>
              <a:spcAft>
                <a:spcPct val="0"/>
              </a:spcAft>
              <a:buClr>
                <a:schemeClr val="tx2"/>
              </a:buClr>
              <a:buFont typeface="Wingdings" pitchFamily="2" charset="2"/>
              <a:buChar char="§"/>
              <a:defRPr sz="2000" kern="1200">
                <a:solidFill>
                  <a:schemeClr val="tx1"/>
                </a:solidFill>
                <a:latin typeface="Arial"/>
                <a:ea typeface="ＭＳ Ｐゴシック" pitchFamily="-108"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pitchFamily="2" charset="2"/>
              <a:buNone/>
              <a:defRPr/>
            </a:pPr>
            <a:endParaRPr lang="fr-CH" altLang="en-US" sz="1100" dirty="0">
              <a:solidFill>
                <a:schemeClr val="tx2">
                  <a:lumMod val="75000"/>
                </a:schemeClr>
              </a:solidFill>
              <a:latin typeface="Arial" panose="020B0604020202020204" pitchFamily="34" charset="0"/>
              <a:cs typeface="Arial" panose="020B0604020202020204" pitchFamily="34" charset="0"/>
            </a:endParaRPr>
          </a:p>
          <a:p>
            <a:pPr marL="0" indent="0" algn="ctr">
              <a:buFont typeface="Wingdings" pitchFamily="2" charset="2"/>
              <a:buNone/>
              <a:defRPr/>
            </a:pPr>
            <a:r>
              <a:rPr lang="fr-CH" altLang="en-US" sz="3600" b="1" dirty="0" err="1">
                <a:solidFill>
                  <a:srgbClr val="00642D"/>
                </a:solidFill>
                <a:latin typeface="+mn-lt"/>
                <a:cs typeface="Arial" panose="020B0604020202020204" pitchFamily="34" charset="0"/>
              </a:rPr>
              <a:t>Thank</a:t>
            </a:r>
            <a:r>
              <a:rPr lang="fr-CH" altLang="en-US" sz="3600" b="1" dirty="0">
                <a:solidFill>
                  <a:srgbClr val="00642D"/>
                </a:solidFill>
                <a:latin typeface="+mn-lt"/>
                <a:cs typeface="Arial" panose="020B0604020202020204" pitchFamily="34" charset="0"/>
              </a:rPr>
              <a:t> </a:t>
            </a:r>
            <a:r>
              <a:rPr lang="fr-CH" altLang="en-US" sz="3600" b="1" dirty="0" err="1">
                <a:solidFill>
                  <a:srgbClr val="00642D"/>
                </a:solidFill>
                <a:latin typeface="+mn-lt"/>
                <a:cs typeface="Arial" panose="020B0604020202020204" pitchFamily="34" charset="0"/>
              </a:rPr>
              <a:t>you</a:t>
            </a:r>
            <a:r>
              <a:rPr lang="fr-CH" altLang="en-US" sz="3600" b="1" dirty="0">
                <a:solidFill>
                  <a:srgbClr val="00642D"/>
                </a:solidFill>
                <a:latin typeface="+mn-lt"/>
                <a:cs typeface="Arial" panose="020B0604020202020204" pitchFamily="34" charset="0"/>
              </a:rPr>
              <a:t>!	</a:t>
            </a:r>
          </a:p>
          <a:p>
            <a:pPr marL="0" indent="0" algn="ctr">
              <a:buFont typeface="Wingdings" pitchFamily="2" charset="2"/>
              <a:buNone/>
              <a:defRPr/>
            </a:pPr>
            <a:endParaRPr lang="fr-CH" altLang="en-US" sz="3600" b="1" dirty="0">
              <a:solidFill>
                <a:srgbClr val="00642D"/>
              </a:solidFill>
              <a:latin typeface="+mn-lt"/>
              <a:cs typeface="Arial" panose="020B0604020202020204" pitchFamily="34" charset="0"/>
            </a:endParaRPr>
          </a:p>
          <a:p>
            <a:pPr marL="0" indent="0" algn="ctr">
              <a:buFont typeface="Wingdings" pitchFamily="2" charset="2"/>
              <a:buNone/>
              <a:defRPr/>
            </a:pPr>
            <a:r>
              <a:rPr lang="fr-CH" altLang="en-US" sz="3600" b="1" dirty="0">
                <a:solidFill>
                  <a:srgbClr val="00642D"/>
                </a:solidFill>
                <a:latin typeface="+mn-lt"/>
                <a:cs typeface="Arial" panose="020B0604020202020204" pitchFamily="34" charset="0"/>
              </a:rPr>
              <a:t>Contact</a:t>
            </a:r>
          </a:p>
          <a:p>
            <a:pPr marL="0" indent="0" algn="ctr">
              <a:buFont typeface="Wingdings" pitchFamily="2" charset="2"/>
              <a:buNone/>
              <a:defRPr/>
            </a:pPr>
            <a:endParaRPr lang="fr-CH" altLang="en-US" sz="3600" b="1" dirty="0">
              <a:solidFill>
                <a:srgbClr val="00642D"/>
              </a:solidFill>
              <a:latin typeface="+mn-lt"/>
              <a:cs typeface="Arial" panose="020B0604020202020204" pitchFamily="34" charset="0"/>
            </a:endParaRPr>
          </a:p>
          <a:p>
            <a:pPr marL="0" indent="0" algn="ctr">
              <a:buNone/>
              <a:defRPr/>
            </a:pPr>
            <a:r>
              <a:rPr lang="en-US" dirty="0">
                <a:solidFill>
                  <a:srgbClr val="FF0000"/>
                </a:solidFill>
              </a:rPr>
              <a:t>ohchr-r2d@un.org </a:t>
            </a:r>
            <a:r>
              <a:rPr lang="en-US" dirty="0"/>
              <a:t/>
            </a:r>
            <a:br>
              <a:rPr lang="en-US" dirty="0"/>
            </a:br>
            <a:endParaRPr lang="fr-CH" altLang="en-US" sz="3600" b="1" dirty="0">
              <a:solidFill>
                <a:srgbClr val="00642D"/>
              </a:solidFill>
              <a:latin typeface="+mn-lt"/>
              <a:cs typeface="Arial" panose="020B0604020202020204" pitchFamily="34" charset="0"/>
            </a:endParaRPr>
          </a:p>
          <a:p>
            <a:pPr marL="400050" lvl="1" indent="0" eaLnBrk="1" hangingPunct="1">
              <a:buFont typeface="Wingdings" pitchFamily="2" charset="2"/>
              <a:buNone/>
              <a:defRPr/>
            </a:pPr>
            <a:endParaRPr lang="fr-CH" altLang="en-US" sz="1800" dirty="0">
              <a:solidFill>
                <a:schemeClr val="tx2">
                  <a:lumMod val="75000"/>
                </a:schemeClr>
              </a:solidFill>
              <a:latin typeface="Verdana" pitchFamily="34" charset="0"/>
            </a:endParaRPr>
          </a:p>
          <a:p>
            <a:pPr marL="400050" lvl="1" indent="0" eaLnBrk="1" hangingPunct="1">
              <a:buFont typeface="Wingdings" pitchFamily="2" charset="2"/>
              <a:buNone/>
              <a:defRPr/>
            </a:pPr>
            <a:endParaRPr lang="fr-CH" altLang="en-US" sz="1800" dirty="0">
              <a:solidFill>
                <a:schemeClr val="tx2">
                  <a:lumMod val="75000"/>
                </a:schemeClr>
              </a:solidFill>
              <a:latin typeface="Verdana" pitchFamily="34" charset="0"/>
            </a:endParaRPr>
          </a:p>
          <a:p>
            <a:pPr marL="457200" indent="-457200" eaLnBrk="1" hangingPunct="1">
              <a:buFont typeface="Wingdings" pitchFamily="2" charset="2"/>
              <a:buAutoNum type="alphaLcPeriod" startAt="2"/>
              <a:defRPr/>
            </a:pPr>
            <a:endParaRPr lang="fr-CH" altLang="en-US" sz="2000" dirty="0">
              <a:solidFill>
                <a:schemeClr val="tx2">
                  <a:lumMod val="75000"/>
                </a:schemeClr>
              </a:solidFill>
              <a:latin typeface="Verdana" pitchFamily="34" charset="0"/>
            </a:endParaRPr>
          </a:p>
          <a:p>
            <a:pPr marL="0" indent="0" eaLnBrk="1" hangingPunct="1">
              <a:buFont typeface="Wingdings" pitchFamily="2" charset="2"/>
              <a:buNone/>
              <a:defRPr/>
            </a:pPr>
            <a:endParaRPr lang="en-GB" altLang="en-US" sz="2000" dirty="0">
              <a:solidFill>
                <a:schemeClr val="tx2">
                  <a:lumMod val="75000"/>
                </a:schemeClr>
              </a:solidFill>
              <a:latin typeface="Verdana" pitchFamily="34" charset="0"/>
            </a:endParaRPr>
          </a:p>
        </p:txBody>
      </p:sp>
    </p:spTree>
  </p:cSld>
  <p:clrMapOvr>
    <a:masterClrMapping/>
  </p:clrMapOvr>
</p:sld>
</file>

<file path=ppt/theme/theme1.xml><?xml version="1.0" encoding="utf-8"?>
<a:theme xmlns:a="http://schemas.openxmlformats.org/drawingml/2006/main" name="Thème Office">
  <a:themeElements>
    <a:clrScheme name="Personnalisée 7">
      <a:dk1>
        <a:srgbClr val="333333"/>
      </a:dk1>
      <a:lt1>
        <a:sysClr val="window" lastClr="FFFFFF"/>
      </a:lt1>
      <a:dk2>
        <a:srgbClr val="006FB7"/>
      </a:dk2>
      <a:lt2>
        <a:srgbClr val="CCCCCC"/>
      </a:lt2>
      <a:accent1>
        <a:srgbClr val="006FB7"/>
      </a:accent1>
      <a:accent2>
        <a:srgbClr val="5693C9"/>
      </a:accent2>
      <a:accent3>
        <a:srgbClr val="F18E00"/>
      </a:accent3>
      <a:accent4>
        <a:srgbClr val="8C1713"/>
      </a:accent4>
      <a:accent5>
        <a:srgbClr val="7FBADF"/>
      </a:accent5>
      <a:accent6>
        <a:srgbClr val="C58781"/>
      </a:accent6>
      <a:hlink>
        <a:srgbClr val="006FB7"/>
      </a:hlink>
      <a:folHlink>
        <a:srgbClr val="5693C9"/>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ersonalizar design">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5AB59289BFBAB4F9FD152C776C60BDD" ma:contentTypeVersion="17" ma:contentTypeDescription="Create a new document." ma:contentTypeScope="" ma:versionID="1ca8d4ac47142d165de5b84173c7f574">
  <xsd:schema xmlns:xsd="http://www.w3.org/2001/XMLSchema" xmlns:xs="http://www.w3.org/2001/XMLSchema" xmlns:p="http://schemas.microsoft.com/office/2006/metadata/properties" xmlns:ns2="fa1020ff-48ad-4b90-98f4-7161a6f3b630" xmlns:ns3="985ec44e-1bab-4c0b-9df0-6ba128686fc9" xmlns:ns4="9c2e4527-2efa-4ade-b3d6-b2418af14986" targetNamespace="http://schemas.microsoft.com/office/2006/metadata/properties" ma:root="true" ma:fieldsID="c05afde50684eb31341d4cf470f2a654" ns2:_="" ns3:_="" ns4:_="">
    <xsd:import namespace="fa1020ff-48ad-4b90-98f4-7161a6f3b630"/>
    <xsd:import namespace="985ec44e-1bab-4c0b-9df0-6ba128686fc9"/>
    <xsd:import namespace="9c2e4527-2efa-4ade-b3d6-b2418af1498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SearchProperties" minOccurs="0"/>
                <xsd:element ref="ns4:SharedWithUsers" minOccurs="0"/>
                <xsd:element ref="ns4:SharedWithDetails" minOccurs="0"/>
                <xsd:element ref="ns2:Emailsubject" minOccurs="0"/>
                <xsd:element ref="ns2:Sentb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1020ff-48ad-4b90-98f4-7161a6f3b6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Emailsubject" ma:index="23" nillable="true" ma:displayName="Email subject" ma:format="Dropdown" ma:internalName="Emailsubject">
      <xsd:simpleType>
        <xsd:restriction base="dms:Note">
          <xsd:maxLength value="255"/>
        </xsd:restriction>
      </xsd:simpleType>
    </xsd:element>
    <xsd:element name="Sentby" ma:index="24" nillable="true" ma:displayName="Sent by" ma:format="Dropdown" ma:list="UserInfo" ma:SharePointGroup="0" ma:internalName="Sent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74afd02e-5a56-4f93-83f9-320cd14d78c4}" ma:internalName="TaxCatchAll" ma:showField="CatchAllData" ma:web="9c2e4527-2efa-4ade-b3d6-b2418af1498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2e4527-2efa-4ade-b3d6-b2418af14986"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Original file nam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fa1020ff-48ad-4b90-98f4-7161a6f3b630">
      <Terms xmlns="http://schemas.microsoft.com/office/infopath/2007/PartnerControls"/>
    </lcf76f155ced4ddcb4097134ff3c332f>
    <TaxCatchAll xmlns="985ec44e-1bab-4c0b-9df0-6ba128686fc9" xsi:nil="true"/>
    <Emailsubject xmlns="fa1020ff-48ad-4b90-98f4-7161a6f3b630"> Triana Maria Gil - Update to RtD Publications &amp; Resources webpage | (UpdtRq-3675) </Emailsubject>
    <Sentby xmlns="fa1020ff-48ad-4b90-98f4-7161a6f3b630">
      <UserInfo>
        <DisplayName>Triana Maria Gil Medina (OHCHR Intern)</DisplayName>
        <AccountId>2767</AccountId>
        <AccountType/>
      </UserInfo>
    </Sentby>
  </documentManagement>
</p:properties>
</file>

<file path=customXml/itemProps1.xml><?xml version="1.0" encoding="utf-8"?>
<ds:datastoreItem xmlns:ds="http://schemas.openxmlformats.org/officeDocument/2006/customXml" ds:itemID="{9B8A9C92-2ECD-4B41-A32A-542CE451C410}">
  <ds:schemaRefs>
    <ds:schemaRef ds:uri="http://schemas.microsoft.com/sharepoint/v3/contenttype/forms"/>
  </ds:schemaRefs>
</ds:datastoreItem>
</file>

<file path=customXml/itemProps2.xml><?xml version="1.0" encoding="utf-8"?>
<ds:datastoreItem xmlns:ds="http://schemas.openxmlformats.org/officeDocument/2006/customXml" ds:itemID="{7B9042A5-52F4-4A40-9597-0D0CB9683156}">
  <ds:schemaRefs>
    <ds:schemaRef ds:uri="http://schemas.microsoft.com/office/2006/metadata/longProperties"/>
  </ds:schemaRefs>
</ds:datastoreItem>
</file>

<file path=customXml/itemProps3.xml><?xml version="1.0" encoding="utf-8"?>
<ds:datastoreItem xmlns:ds="http://schemas.openxmlformats.org/officeDocument/2006/customXml" ds:itemID="{57E74613-7F5C-4C1D-92FA-3588C9B127E8}"/>
</file>

<file path=customXml/itemProps4.xml><?xml version="1.0" encoding="utf-8"?>
<ds:datastoreItem xmlns:ds="http://schemas.openxmlformats.org/officeDocument/2006/customXml" ds:itemID="{4F9213EE-83BA-4ACD-BAFD-27A797A0CCD6}">
  <ds:schemaRefs>
    <ds:schemaRef ds:uri="http://schemas.openxmlformats.org/package/2006/metadata/core-properties"/>
    <ds:schemaRef ds:uri="bdfad1b2-2f5d-4d96-950e-b8faaa59ea83"/>
    <ds:schemaRef ds:uri="http://schemas.microsoft.com/office/2006/documentManagement/types"/>
    <ds:schemaRef ds:uri="http://www.w3.org/XML/1998/namespace"/>
    <ds:schemaRef ds:uri="http://purl.org/dc/terms/"/>
    <ds:schemaRef ds:uri="http://schemas.microsoft.com/office/2006/metadata/properties"/>
    <ds:schemaRef ds:uri="http://purl.org/dc/dcmitype/"/>
    <ds:schemaRef ds:uri="http://purl.org/dc/elements/1.1/"/>
    <ds:schemaRef ds:uri="http://schemas.microsoft.com/office/infopath/2007/PartnerControls"/>
    <ds:schemaRef ds:uri="9f0906c9-bacc-44de-9988-31ca3179debf"/>
  </ds:schemaRefs>
</ds:datastoreItem>
</file>

<file path=docMetadata/LabelInfo.xml><?xml version="1.0" encoding="utf-8"?>
<clbl:labelList xmlns:clbl="http://schemas.microsoft.com/office/2020/mipLabelMetadata">
  <clbl:label id="{8b77875e-5908-45a0-9cb4-dec9ae074618}" enabled="1" method="Privileged" siteId="{0f9e35db-544f-4f60-bdcc-5ea416e6dc70}" removed="0"/>
</clbl:labelList>
</file>

<file path=docProps/app.xml><?xml version="1.0" encoding="utf-8"?>
<Properties xmlns="http://schemas.openxmlformats.org/officeDocument/2006/extended-properties" xmlns:vt="http://schemas.openxmlformats.org/officeDocument/2006/docPropsVTypes">
  <Template/>
  <TotalTime>20424</TotalTime>
  <Words>2724</Words>
  <Application>Microsoft Office PowerPoint</Application>
  <PresentationFormat>全屏显示(4:3)</PresentationFormat>
  <Paragraphs>222</Paragraphs>
  <Slides>26</Slides>
  <Notes>4</Notes>
  <HiddenSlides>0</HiddenSlides>
  <MMClips>0</MMClips>
  <ScaleCrop>false</ScaleCrop>
  <HeadingPairs>
    <vt:vector size="6" baseType="variant">
      <vt:variant>
        <vt:lpstr>已用的字体</vt:lpstr>
      </vt:variant>
      <vt:variant>
        <vt:i4>8</vt:i4>
      </vt:variant>
      <vt:variant>
        <vt:lpstr>主题</vt:lpstr>
      </vt:variant>
      <vt:variant>
        <vt:i4>4</vt:i4>
      </vt:variant>
      <vt:variant>
        <vt:lpstr>幻灯片标题</vt:lpstr>
      </vt:variant>
      <vt:variant>
        <vt:i4>26</vt:i4>
      </vt:variant>
    </vt:vector>
  </HeadingPairs>
  <TitlesOfParts>
    <vt:vector size="38" baseType="lpstr">
      <vt:lpstr>ＭＳ Ｐゴシック</vt:lpstr>
      <vt:lpstr>等线</vt:lpstr>
      <vt:lpstr>等线</vt:lpstr>
      <vt:lpstr>Arial</vt:lpstr>
      <vt:lpstr>Calibri</vt:lpstr>
      <vt:lpstr>Calibri Light</vt:lpstr>
      <vt:lpstr>Verdana</vt:lpstr>
      <vt:lpstr>Wingdings</vt:lpstr>
      <vt:lpstr>Thème Office</vt:lpstr>
      <vt:lpstr>Personalizar design</vt:lpstr>
      <vt:lpstr>1_Custom Design</vt:lpstr>
      <vt:lpstr>Custom Design</vt:lpstr>
      <vt:lpstr> Development is a Human Right</vt:lpstr>
      <vt:lpstr>Contents:</vt:lpstr>
      <vt:lpstr>UN Declaration on the Right to Development (1986)</vt:lpstr>
      <vt:lpstr>Principles and Elements</vt:lpstr>
      <vt:lpstr>  </vt:lpstr>
      <vt:lpstr>Who are the rights holders and duty bearers  of the right to development?</vt:lpstr>
      <vt:lpstr>The RTD in Global and Regional  Human Rights Instruments and Systems</vt:lpstr>
      <vt:lpstr>Mandates and Mechanisms on the RTD</vt:lpstr>
      <vt:lpstr>The Draft Covenant on the Right to Development</vt:lpstr>
      <vt:lpstr>Inter-American Human Rights System </vt:lpstr>
      <vt:lpstr>Inter-American Human Rights System (cont’d)</vt:lpstr>
      <vt:lpstr> </vt:lpstr>
      <vt:lpstr> </vt:lpstr>
      <vt:lpstr> Arab Charter on Human Rights 2004</vt:lpstr>
      <vt:lpstr>Association of Southeast Asian Nations (ASEAN) Human Rights Declaration 2012</vt:lpstr>
      <vt:lpstr>Abu Dhabi Declaration 2016</vt:lpstr>
      <vt:lpstr>ASEAN Declaration on Promoting the Right to Development and Right to Peace Towards Realising Inclusive and Sustainable Development</vt:lpstr>
      <vt:lpstr>RTD and the 2030 Agenda</vt:lpstr>
      <vt:lpstr>RTD and the 2030 Agenda and SDGs, the Sevilla Commitment and the Paris Agreement</vt:lpstr>
      <vt:lpstr>The relationship between the RTD and SDGs: Mutual reinforcement and synergy in action</vt:lpstr>
      <vt:lpstr>PowerPoint 演示文稿</vt:lpstr>
      <vt:lpstr>PowerPoint 演示文稿</vt:lpstr>
      <vt:lpstr>The RTD and SDGs</vt:lpstr>
      <vt:lpstr>RTD and SDGs for  Everyone, Everywhere!</vt:lpstr>
      <vt:lpstr>Resource Materials on the RTD</vt:lpstr>
      <vt:lpstr>PowerPoint 演示文稿</vt:lpstr>
    </vt:vector>
  </TitlesOfParts>
  <Company>Eddy Hill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development-is-a-right-ppt-12012026.pptx</dc:title>
  <dc:creator>Rodier Benedicte</dc:creator>
  <cp:lastModifiedBy>Jiarui Liang</cp:lastModifiedBy>
  <cp:revision>687</cp:revision>
  <dcterms:created xsi:type="dcterms:W3CDTF">2010-05-19T14:44:31Z</dcterms:created>
  <dcterms:modified xsi:type="dcterms:W3CDTF">2026-01-19T12:23:26Z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David McCreery</vt:lpwstr>
  </property>
  <property fmtid="{D5CDD505-2E9C-101B-9397-08002B2CF9AE}" pid="3" name="xd_Signature">
    <vt:lpwstr/>
  </property>
  <property fmtid="{D5CDD505-2E9C-101B-9397-08002B2CF9AE}" pid="4" name="display_urn:schemas-microsoft-com:office:office#Author">
    <vt:lpwstr>David McCreery</vt:lpwstr>
  </property>
  <property fmtid="{D5CDD505-2E9C-101B-9397-08002B2CF9AE}" pid="5" name="TemplateUrl">
    <vt:lpwstr/>
  </property>
  <property fmtid="{D5CDD505-2E9C-101B-9397-08002B2CF9AE}" pid="6" name="xd_ProgID">
    <vt:lpwstr/>
  </property>
  <property fmtid="{D5CDD505-2E9C-101B-9397-08002B2CF9AE}" pid="7" name="PublishingStartDate">
    <vt:lpwstr/>
  </property>
  <property fmtid="{D5CDD505-2E9C-101B-9397-08002B2CF9AE}" pid="8" name="PublishingExpirationDate">
    <vt:lpwstr/>
  </property>
  <property fmtid="{D5CDD505-2E9C-101B-9397-08002B2CF9AE}" pid="9" name="Office Template">
    <vt:lpwstr>Presentation (Powerpoint)</vt:lpwstr>
  </property>
  <property fmtid="{D5CDD505-2E9C-101B-9397-08002B2CF9AE}" pid="10" name="ContentType">
    <vt:lpwstr>Document</vt:lpwstr>
  </property>
  <property fmtid="{D5CDD505-2E9C-101B-9397-08002B2CF9AE}" pid="11" name="ContentTypeId">
    <vt:lpwstr>0x010100F5AB59289BFBAB4F9FD152C776C60BDD</vt:lpwstr>
  </property>
  <property fmtid="{D5CDD505-2E9C-101B-9397-08002B2CF9AE}" pid="12" name="MediaServiceImageTags">
    <vt:lpwstr/>
  </property>
</Properties>
</file>